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14"/>
  </p:notesMasterIdLst>
  <p:handoutMasterIdLst>
    <p:handoutMasterId r:id="rId15"/>
  </p:handoutMasterIdLst>
  <p:sldIdLst>
    <p:sldId id="637" r:id="rId5"/>
    <p:sldId id="698" r:id="rId6"/>
    <p:sldId id="610" r:id="rId7"/>
    <p:sldId id="611" r:id="rId8"/>
    <p:sldId id="612" r:id="rId9"/>
    <p:sldId id="613" r:id="rId10"/>
    <p:sldId id="614" r:id="rId11"/>
    <p:sldId id="615" r:id="rId12"/>
    <p:sldId id="699"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D5F137D-BB42-465F-B0BD-854B75D2875A}" v="434" dt="2018-08-27T17:26:22.21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4" autoAdjust="0"/>
    <p:restoredTop sz="91757" autoAdjust="0"/>
  </p:normalViewPr>
  <p:slideViewPr>
    <p:cSldViewPr snapToGrid="0">
      <p:cViewPr varScale="1">
        <p:scale>
          <a:sx n="105" d="100"/>
          <a:sy n="105" d="100"/>
        </p:scale>
        <p:origin x="834" y="102"/>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66" d="100"/>
          <a:sy n="66" d="100"/>
        </p:scale>
        <p:origin x="3252"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cky Mann" userId="eb467d60-cff5-406f-b4ef-6c0aacb48478" providerId="ADAL" clId="{81512635-93BE-49EF-8AAC-8F502A6A1623}"/>
    <pc:docChg chg="delSld">
      <pc:chgData name="Becky Mann" userId="eb467d60-cff5-406f-b4ef-6c0aacb48478" providerId="ADAL" clId="{81512635-93BE-49EF-8AAC-8F502A6A1623}" dt="2018-08-27T17:26:22.215" v="433" actId="2696"/>
      <pc:docMkLst>
        <pc:docMk/>
      </pc:docMkLst>
      <pc:sldChg chg="del">
        <pc:chgData name="Becky Mann" userId="eb467d60-cff5-406f-b4ef-6c0aacb48478" providerId="ADAL" clId="{81512635-93BE-49EF-8AAC-8F502A6A1623}" dt="2018-08-27T17:25:41.507" v="1" actId="2696"/>
        <pc:sldMkLst>
          <pc:docMk/>
          <pc:sldMk cId="2954615745" sldId="256"/>
        </pc:sldMkLst>
      </pc:sldChg>
      <pc:sldChg chg="del">
        <pc:chgData name="Becky Mann" userId="eb467d60-cff5-406f-b4ef-6c0aacb48478" providerId="ADAL" clId="{81512635-93BE-49EF-8AAC-8F502A6A1623}" dt="2018-08-27T17:25:43.290" v="8" actId="2696"/>
        <pc:sldMkLst>
          <pc:docMk/>
          <pc:sldMk cId="4197403627" sldId="257"/>
        </pc:sldMkLst>
      </pc:sldChg>
      <pc:sldChg chg="del">
        <pc:chgData name="Becky Mann" userId="eb467d60-cff5-406f-b4ef-6c0aacb48478" providerId="ADAL" clId="{81512635-93BE-49EF-8AAC-8F502A6A1623}" dt="2018-08-27T17:25:43.534" v="9" actId="2696"/>
        <pc:sldMkLst>
          <pc:docMk/>
          <pc:sldMk cId="1267779789" sldId="258"/>
        </pc:sldMkLst>
      </pc:sldChg>
      <pc:sldChg chg="del">
        <pc:chgData name="Becky Mann" userId="eb467d60-cff5-406f-b4ef-6c0aacb48478" providerId="ADAL" clId="{81512635-93BE-49EF-8AAC-8F502A6A1623}" dt="2018-08-27T17:25:43.768" v="10" actId="2696"/>
        <pc:sldMkLst>
          <pc:docMk/>
          <pc:sldMk cId="40316118" sldId="259"/>
        </pc:sldMkLst>
      </pc:sldChg>
      <pc:sldChg chg="del">
        <pc:chgData name="Becky Mann" userId="eb467d60-cff5-406f-b4ef-6c0aacb48478" providerId="ADAL" clId="{81512635-93BE-49EF-8AAC-8F502A6A1623}" dt="2018-08-27T17:25:44.016" v="11" actId="2696"/>
        <pc:sldMkLst>
          <pc:docMk/>
          <pc:sldMk cId="62975364" sldId="260"/>
        </pc:sldMkLst>
      </pc:sldChg>
      <pc:sldChg chg="del">
        <pc:chgData name="Becky Mann" userId="eb467d60-cff5-406f-b4ef-6c0aacb48478" providerId="ADAL" clId="{81512635-93BE-49EF-8AAC-8F502A6A1623}" dt="2018-08-27T17:25:44.252" v="12" actId="2696"/>
        <pc:sldMkLst>
          <pc:docMk/>
          <pc:sldMk cId="109588566" sldId="261"/>
        </pc:sldMkLst>
      </pc:sldChg>
      <pc:sldChg chg="del">
        <pc:chgData name="Becky Mann" userId="eb467d60-cff5-406f-b4ef-6c0aacb48478" providerId="ADAL" clId="{81512635-93BE-49EF-8AAC-8F502A6A1623}" dt="2018-08-27T17:25:44.483" v="13" actId="2696"/>
        <pc:sldMkLst>
          <pc:docMk/>
          <pc:sldMk cId="3468803574" sldId="262"/>
        </pc:sldMkLst>
      </pc:sldChg>
      <pc:sldChg chg="del">
        <pc:chgData name="Becky Mann" userId="eb467d60-cff5-406f-b4ef-6c0aacb48478" providerId="ADAL" clId="{81512635-93BE-49EF-8AAC-8F502A6A1623}" dt="2018-08-27T17:25:44.710" v="14" actId="2696"/>
        <pc:sldMkLst>
          <pc:docMk/>
          <pc:sldMk cId="2167698675" sldId="263"/>
        </pc:sldMkLst>
      </pc:sldChg>
      <pc:sldChg chg="del">
        <pc:chgData name="Becky Mann" userId="eb467d60-cff5-406f-b4ef-6c0aacb48478" providerId="ADAL" clId="{81512635-93BE-49EF-8AAC-8F502A6A1623}" dt="2018-08-27T17:25:44.943" v="15" actId="2696"/>
        <pc:sldMkLst>
          <pc:docMk/>
          <pc:sldMk cId="1514780162" sldId="264"/>
        </pc:sldMkLst>
      </pc:sldChg>
      <pc:sldChg chg="del">
        <pc:chgData name="Becky Mann" userId="eb467d60-cff5-406f-b4ef-6c0aacb48478" providerId="ADAL" clId="{81512635-93BE-49EF-8AAC-8F502A6A1623}" dt="2018-08-27T17:25:45.179" v="16" actId="2696"/>
        <pc:sldMkLst>
          <pc:docMk/>
          <pc:sldMk cId="37822517" sldId="265"/>
        </pc:sldMkLst>
      </pc:sldChg>
      <pc:sldChg chg="del">
        <pc:chgData name="Becky Mann" userId="eb467d60-cff5-406f-b4ef-6c0aacb48478" providerId="ADAL" clId="{81512635-93BE-49EF-8AAC-8F502A6A1623}" dt="2018-08-27T17:25:45.411" v="17" actId="2696"/>
        <pc:sldMkLst>
          <pc:docMk/>
          <pc:sldMk cId="1983189717" sldId="266"/>
        </pc:sldMkLst>
      </pc:sldChg>
      <pc:sldChg chg="del">
        <pc:chgData name="Becky Mann" userId="eb467d60-cff5-406f-b4ef-6c0aacb48478" providerId="ADAL" clId="{81512635-93BE-49EF-8AAC-8F502A6A1623}" dt="2018-08-27T17:25:45.869" v="19" actId="2696"/>
        <pc:sldMkLst>
          <pc:docMk/>
          <pc:sldMk cId="4268122013" sldId="267"/>
        </pc:sldMkLst>
      </pc:sldChg>
      <pc:sldChg chg="del">
        <pc:chgData name="Becky Mann" userId="eb467d60-cff5-406f-b4ef-6c0aacb48478" providerId="ADAL" clId="{81512635-93BE-49EF-8AAC-8F502A6A1623}" dt="2018-08-27T17:25:45.639" v="18" actId="2696"/>
        <pc:sldMkLst>
          <pc:docMk/>
          <pc:sldMk cId="2025341685" sldId="268"/>
        </pc:sldMkLst>
      </pc:sldChg>
      <pc:sldChg chg="del">
        <pc:chgData name="Becky Mann" userId="eb467d60-cff5-406f-b4ef-6c0aacb48478" providerId="ADAL" clId="{81512635-93BE-49EF-8AAC-8F502A6A1623}" dt="2018-08-27T17:25:46.813" v="23" actId="2696"/>
        <pc:sldMkLst>
          <pc:docMk/>
          <pc:sldMk cId="1997103243" sldId="269"/>
        </pc:sldMkLst>
      </pc:sldChg>
      <pc:sldChg chg="del">
        <pc:chgData name="Becky Mann" userId="eb467d60-cff5-406f-b4ef-6c0aacb48478" providerId="ADAL" clId="{81512635-93BE-49EF-8AAC-8F502A6A1623}" dt="2018-08-27T17:25:47.060" v="24" actId="2696"/>
        <pc:sldMkLst>
          <pc:docMk/>
          <pc:sldMk cId="2413815532" sldId="270"/>
        </pc:sldMkLst>
      </pc:sldChg>
      <pc:sldChg chg="del">
        <pc:chgData name="Becky Mann" userId="eb467d60-cff5-406f-b4ef-6c0aacb48478" providerId="ADAL" clId="{81512635-93BE-49EF-8AAC-8F502A6A1623}" dt="2018-08-27T17:25:47.291" v="25" actId="2696"/>
        <pc:sldMkLst>
          <pc:docMk/>
          <pc:sldMk cId="1786541496" sldId="271"/>
        </pc:sldMkLst>
      </pc:sldChg>
      <pc:sldChg chg="del">
        <pc:chgData name="Becky Mann" userId="eb467d60-cff5-406f-b4ef-6c0aacb48478" providerId="ADAL" clId="{81512635-93BE-49EF-8AAC-8F502A6A1623}" dt="2018-08-27T17:25:47.534" v="26" actId="2696"/>
        <pc:sldMkLst>
          <pc:docMk/>
          <pc:sldMk cId="726756780" sldId="272"/>
        </pc:sldMkLst>
      </pc:sldChg>
      <pc:sldChg chg="del">
        <pc:chgData name="Becky Mann" userId="eb467d60-cff5-406f-b4ef-6c0aacb48478" providerId="ADAL" clId="{81512635-93BE-49EF-8AAC-8F502A6A1623}" dt="2018-08-27T17:25:47.774" v="27" actId="2696"/>
        <pc:sldMkLst>
          <pc:docMk/>
          <pc:sldMk cId="1412433513" sldId="273"/>
        </pc:sldMkLst>
      </pc:sldChg>
      <pc:sldChg chg="del">
        <pc:chgData name="Becky Mann" userId="eb467d60-cff5-406f-b4ef-6c0aacb48478" providerId="ADAL" clId="{81512635-93BE-49EF-8AAC-8F502A6A1623}" dt="2018-08-27T17:25:49.185" v="33" actId="2696"/>
        <pc:sldMkLst>
          <pc:docMk/>
          <pc:sldMk cId="4054746119" sldId="274"/>
        </pc:sldMkLst>
      </pc:sldChg>
      <pc:sldChg chg="del">
        <pc:chgData name="Becky Mann" userId="eb467d60-cff5-406f-b4ef-6c0aacb48478" providerId="ADAL" clId="{81512635-93BE-49EF-8AAC-8F502A6A1623}" dt="2018-08-27T17:25:48.012" v="28" actId="2696"/>
        <pc:sldMkLst>
          <pc:docMk/>
          <pc:sldMk cId="2028040962" sldId="276"/>
        </pc:sldMkLst>
      </pc:sldChg>
      <pc:sldChg chg="del">
        <pc:chgData name="Becky Mann" userId="eb467d60-cff5-406f-b4ef-6c0aacb48478" providerId="ADAL" clId="{81512635-93BE-49EF-8AAC-8F502A6A1623}" dt="2018-08-27T17:25:48.248" v="29" actId="2696"/>
        <pc:sldMkLst>
          <pc:docMk/>
          <pc:sldMk cId="3284215811" sldId="277"/>
        </pc:sldMkLst>
      </pc:sldChg>
      <pc:sldChg chg="del">
        <pc:chgData name="Becky Mann" userId="eb467d60-cff5-406f-b4ef-6c0aacb48478" providerId="ADAL" clId="{81512635-93BE-49EF-8AAC-8F502A6A1623}" dt="2018-08-27T17:25:48.483" v="30" actId="2696"/>
        <pc:sldMkLst>
          <pc:docMk/>
          <pc:sldMk cId="754331333" sldId="278"/>
        </pc:sldMkLst>
      </pc:sldChg>
      <pc:sldChg chg="del">
        <pc:chgData name="Becky Mann" userId="eb467d60-cff5-406f-b4ef-6c0aacb48478" providerId="ADAL" clId="{81512635-93BE-49EF-8AAC-8F502A6A1623}" dt="2018-08-27T17:25:48.720" v="31" actId="2696"/>
        <pc:sldMkLst>
          <pc:docMk/>
          <pc:sldMk cId="892344327" sldId="279"/>
        </pc:sldMkLst>
      </pc:sldChg>
      <pc:sldChg chg="del">
        <pc:chgData name="Becky Mann" userId="eb467d60-cff5-406f-b4ef-6c0aacb48478" providerId="ADAL" clId="{81512635-93BE-49EF-8AAC-8F502A6A1623}" dt="2018-08-27T17:25:48.955" v="32" actId="2696"/>
        <pc:sldMkLst>
          <pc:docMk/>
          <pc:sldMk cId="79725647" sldId="280"/>
        </pc:sldMkLst>
      </pc:sldChg>
      <pc:sldChg chg="del">
        <pc:chgData name="Becky Mann" userId="eb467d60-cff5-406f-b4ef-6c0aacb48478" providerId="ADAL" clId="{81512635-93BE-49EF-8AAC-8F502A6A1623}" dt="2018-08-27T17:25:49.410" v="34" actId="2696"/>
        <pc:sldMkLst>
          <pc:docMk/>
          <pc:sldMk cId="260371550" sldId="281"/>
        </pc:sldMkLst>
      </pc:sldChg>
      <pc:sldChg chg="del">
        <pc:chgData name="Becky Mann" userId="eb467d60-cff5-406f-b4ef-6c0aacb48478" providerId="ADAL" clId="{81512635-93BE-49EF-8AAC-8F502A6A1623}" dt="2018-08-27T17:25:50.540" v="39" actId="2696"/>
        <pc:sldMkLst>
          <pc:docMk/>
          <pc:sldMk cId="412278223" sldId="282"/>
        </pc:sldMkLst>
      </pc:sldChg>
      <pc:sldChg chg="del">
        <pc:chgData name="Becky Mann" userId="eb467d60-cff5-406f-b4ef-6c0aacb48478" providerId="ADAL" clId="{81512635-93BE-49EF-8AAC-8F502A6A1623}" dt="2018-08-27T17:25:50.758" v="40" actId="2696"/>
        <pc:sldMkLst>
          <pc:docMk/>
          <pc:sldMk cId="3130637292" sldId="283"/>
        </pc:sldMkLst>
      </pc:sldChg>
      <pc:sldChg chg="del">
        <pc:chgData name="Becky Mann" userId="eb467d60-cff5-406f-b4ef-6c0aacb48478" providerId="ADAL" clId="{81512635-93BE-49EF-8AAC-8F502A6A1623}" dt="2018-08-27T17:25:52.070" v="46" actId="2696"/>
        <pc:sldMkLst>
          <pc:docMk/>
          <pc:sldMk cId="3053382788" sldId="284"/>
        </pc:sldMkLst>
      </pc:sldChg>
      <pc:sldChg chg="del">
        <pc:chgData name="Becky Mann" userId="eb467d60-cff5-406f-b4ef-6c0aacb48478" providerId="ADAL" clId="{81512635-93BE-49EF-8AAC-8F502A6A1623}" dt="2018-08-27T17:25:52.718" v="49" actId="2696"/>
        <pc:sldMkLst>
          <pc:docMk/>
          <pc:sldMk cId="1503132178" sldId="285"/>
        </pc:sldMkLst>
      </pc:sldChg>
      <pc:sldChg chg="del">
        <pc:chgData name="Becky Mann" userId="eb467d60-cff5-406f-b4ef-6c0aacb48478" providerId="ADAL" clId="{81512635-93BE-49EF-8AAC-8F502A6A1623}" dt="2018-08-27T17:25:53.148" v="51" actId="2696"/>
        <pc:sldMkLst>
          <pc:docMk/>
          <pc:sldMk cId="3587480872" sldId="286"/>
        </pc:sldMkLst>
      </pc:sldChg>
      <pc:sldChg chg="del">
        <pc:chgData name="Becky Mann" userId="eb467d60-cff5-406f-b4ef-6c0aacb48478" providerId="ADAL" clId="{81512635-93BE-49EF-8AAC-8F502A6A1623}" dt="2018-08-27T17:25:50.976" v="41" actId="2696"/>
        <pc:sldMkLst>
          <pc:docMk/>
          <pc:sldMk cId="1660169838" sldId="287"/>
        </pc:sldMkLst>
      </pc:sldChg>
      <pc:sldChg chg="del">
        <pc:chgData name="Becky Mann" userId="eb467d60-cff5-406f-b4ef-6c0aacb48478" providerId="ADAL" clId="{81512635-93BE-49EF-8AAC-8F502A6A1623}" dt="2018-08-27T17:25:51.198" v="42" actId="2696"/>
        <pc:sldMkLst>
          <pc:docMk/>
          <pc:sldMk cId="918966387" sldId="288"/>
        </pc:sldMkLst>
      </pc:sldChg>
      <pc:sldChg chg="del">
        <pc:chgData name="Becky Mann" userId="eb467d60-cff5-406f-b4ef-6c0aacb48478" providerId="ADAL" clId="{81512635-93BE-49EF-8AAC-8F502A6A1623}" dt="2018-08-27T17:25:51.415" v="43" actId="2696"/>
        <pc:sldMkLst>
          <pc:docMk/>
          <pc:sldMk cId="799314670" sldId="289"/>
        </pc:sldMkLst>
      </pc:sldChg>
      <pc:sldChg chg="del">
        <pc:chgData name="Becky Mann" userId="eb467d60-cff5-406f-b4ef-6c0aacb48478" providerId="ADAL" clId="{81512635-93BE-49EF-8AAC-8F502A6A1623}" dt="2018-08-27T17:25:51.628" v="44" actId="2696"/>
        <pc:sldMkLst>
          <pc:docMk/>
          <pc:sldMk cId="881311548" sldId="290"/>
        </pc:sldMkLst>
      </pc:sldChg>
      <pc:sldChg chg="del">
        <pc:chgData name="Becky Mann" userId="eb467d60-cff5-406f-b4ef-6c0aacb48478" providerId="ADAL" clId="{81512635-93BE-49EF-8AAC-8F502A6A1623}" dt="2018-08-27T17:25:51.852" v="45" actId="2696"/>
        <pc:sldMkLst>
          <pc:docMk/>
          <pc:sldMk cId="579877271" sldId="291"/>
        </pc:sldMkLst>
      </pc:sldChg>
      <pc:sldChg chg="del">
        <pc:chgData name="Becky Mann" userId="eb467d60-cff5-406f-b4ef-6c0aacb48478" providerId="ADAL" clId="{81512635-93BE-49EF-8AAC-8F502A6A1623}" dt="2018-08-27T17:25:52.289" v="47" actId="2696"/>
        <pc:sldMkLst>
          <pc:docMk/>
          <pc:sldMk cId="1924830922" sldId="292"/>
        </pc:sldMkLst>
      </pc:sldChg>
      <pc:sldChg chg="del">
        <pc:chgData name="Becky Mann" userId="eb467d60-cff5-406f-b4ef-6c0aacb48478" providerId="ADAL" clId="{81512635-93BE-49EF-8AAC-8F502A6A1623}" dt="2018-08-27T17:25:52.506" v="48" actId="2696"/>
        <pc:sldMkLst>
          <pc:docMk/>
          <pc:sldMk cId="2559492309" sldId="293"/>
        </pc:sldMkLst>
      </pc:sldChg>
      <pc:sldChg chg="del">
        <pc:chgData name="Becky Mann" userId="eb467d60-cff5-406f-b4ef-6c0aacb48478" providerId="ADAL" clId="{81512635-93BE-49EF-8AAC-8F502A6A1623}" dt="2018-08-27T17:25:52.934" v="50" actId="2696"/>
        <pc:sldMkLst>
          <pc:docMk/>
          <pc:sldMk cId="3842237735" sldId="294"/>
        </pc:sldMkLst>
      </pc:sldChg>
      <pc:sldChg chg="del">
        <pc:chgData name="Becky Mann" userId="eb467d60-cff5-406f-b4ef-6c0aacb48478" providerId="ADAL" clId="{81512635-93BE-49EF-8AAC-8F502A6A1623}" dt="2018-08-27T17:25:53.356" v="52" actId="2696"/>
        <pc:sldMkLst>
          <pc:docMk/>
          <pc:sldMk cId="2909590545" sldId="295"/>
        </pc:sldMkLst>
      </pc:sldChg>
      <pc:sldChg chg="del">
        <pc:chgData name="Becky Mann" userId="eb467d60-cff5-406f-b4ef-6c0aacb48478" providerId="ADAL" clId="{81512635-93BE-49EF-8AAC-8F502A6A1623}" dt="2018-08-27T17:25:53.568" v="53" actId="2696"/>
        <pc:sldMkLst>
          <pc:docMk/>
          <pc:sldMk cId="2190060406" sldId="296"/>
        </pc:sldMkLst>
      </pc:sldChg>
      <pc:sldChg chg="del">
        <pc:chgData name="Becky Mann" userId="eb467d60-cff5-406f-b4ef-6c0aacb48478" providerId="ADAL" clId="{81512635-93BE-49EF-8AAC-8F502A6A1623}" dt="2018-08-27T17:25:53.982" v="55" actId="2696"/>
        <pc:sldMkLst>
          <pc:docMk/>
          <pc:sldMk cId="961067235" sldId="297"/>
        </pc:sldMkLst>
      </pc:sldChg>
      <pc:sldChg chg="del">
        <pc:chgData name="Becky Mann" userId="eb467d60-cff5-406f-b4ef-6c0aacb48478" providerId="ADAL" clId="{81512635-93BE-49EF-8AAC-8F502A6A1623}" dt="2018-08-27T17:25:53.776" v="54" actId="2696"/>
        <pc:sldMkLst>
          <pc:docMk/>
          <pc:sldMk cId="895886636" sldId="298"/>
        </pc:sldMkLst>
      </pc:sldChg>
      <pc:sldChg chg="del">
        <pc:chgData name="Becky Mann" userId="eb467d60-cff5-406f-b4ef-6c0aacb48478" providerId="ADAL" clId="{81512635-93BE-49EF-8AAC-8F502A6A1623}" dt="2018-08-27T17:25:54.187" v="56" actId="2696"/>
        <pc:sldMkLst>
          <pc:docMk/>
          <pc:sldMk cId="2247129780" sldId="299"/>
        </pc:sldMkLst>
      </pc:sldChg>
      <pc:sldChg chg="del">
        <pc:chgData name="Becky Mann" userId="eb467d60-cff5-406f-b4ef-6c0aacb48478" providerId="ADAL" clId="{81512635-93BE-49EF-8AAC-8F502A6A1623}" dt="2018-08-27T17:25:54.596" v="58" actId="2696"/>
        <pc:sldMkLst>
          <pc:docMk/>
          <pc:sldMk cId="3069629363" sldId="300"/>
        </pc:sldMkLst>
      </pc:sldChg>
      <pc:sldChg chg="del">
        <pc:chgData name="Becky Mann" userId="eb467d60-cff5-406f-b4ef-6c0aacb48478" providerId="ADAL" clId="{81512635-93BE-49EF-8AAC-8F502A6A1623}" dt="2018-08-27T17:25:55.056" v="60" actId="2696"/>
        <pc:sldMkLst>
          <pc:docMk/>
          <pc:sldMk cId="4040821978" sldId="301"/>
        </pc:sldMkLst>
      </pc:sldChg>
      <pc:sldChg chg="del">
        <pc:chgData name="Becky Mann" userId="eb467d60-cff5-406f-b4ef-6c0aacb48478" providerId="ADAL" clId="{81512635-93BE-49EF-8AAC-8F502A6A1623}" dt="2018-08-27T17:25:54.391" v="57" actId="2696"/>
        <pc:sldMkLst>
          <pc:docMk/>
          <pc:sldMk cId="1888799458" sldId="302"/>
        </pc:sldMkLst>
      </pc:sldChg>
      <pc:sldChg chg="del">
        <pc:chgData name="Becky Mann" userId="eb467d60-cff5-406f-b4ef-6c0aacb48478" providerId="ADAL" clId="{81512635-93BE-49EF-8AAC-8F502A6A1623}" dt="2018-08-27T17:25:54.819" v="59" actId="2696"/>
        <pc:sldMkLst>
          <pc:docMk/>
          <pc:sldMk cId="969377059" sldId="303"/>
        </pc:sldMkLst>
      </pc:sldChg>
      <pc:sldChg chg="del">
        <pc:chgData name="Becky Mann" userId="eb467d60-cff5-406f-b4ef-6c0aacb48478" providerId="ADAL" clId="{81512635-93BE-49EF-8AAC-8F502A6A1623}" dt="2018-08-27T17:25:56.274" v="65" actId="2696"/>
        <pc:sldMkLst>
          <pc:docMk/>
          <pc:sldMk cId="1393459374" sldId="304"/>
        </pc:sldMkLst>
      </pc:sldChg>
      <pc:sldChg chg="del">
        <pc:chgData name="Becky Mann" userId="eb467d60-cff5-406f-b4ef-6c0aacb48478" providerId="ADAL" clId="{81512635-93BE-49EF-8AAC-8F502A6A1623}" dt="2018-08-27T17:25:56.473" v="66" actId="2696"/>
        <pc:sldMkLst>
          <pc:docMk/>
          <pc:sldMk cId="3817468511" sldId="305"/>
        </pc:sldMkLst>
      </pc:sldChg>
      <pc:sldChg chg="del">
        <pc:chgData name="Becky Mann" userId="eb467d60-cff5-406f-b4ef-6c0aacb48478" providerId="ADAL" clId="{81512635-93BE-49EF-8AAC-8F502A6A1623}" dt="2018-08-27T17:25:56.663" v="67" actId="2696"/>
        <pc:sldMkLst>
          <pc:docMk/>
          <pc:sldMk cId="2461872318" sldId="306"/>
        </pc:sldMkLst>
      </pc:sldChg>
      <pc:sldChg chg="del">
        <pc:chgData name="Becky Mann" userId="eb467d60-cff5-406f-b4ef-6c0aacb48478" providerId="ADAL" clId="{81512635-93BE-49EF-8AAC-8F502A6A1623}" dt="2018-08-27T17:25:56.861" v="68" actId="2696"/>
        <pc:sldMkLst>
          <pc:docMk/>
          <pc:sldMk cId="3293897136" sldId="307"/>
        </pc:sldMkLst>
      </pc:sldChg>
      <pc:sldChg chg="del">
        <pc:chgData name="Becky Mann" userId="eb467d60-cff5-406f-b4ef-6c0aacb48478" providerId="ADAL" clId="{81512635-93BE-49EF-8AAC-8F502A6A1623}" dt="2018-08-27T17:25:57.061" v="69" actId="2696"/>
        <pc:sldMkLst>
          <pc:docMk/>
          <pc:sldMk cId="2758380305" sldId="308"/>
        </pc:sldMkLst>
      </pc:sldChg>
      <pc:sldChg chg="del">
        <pc:chgData name="Becky Mann" userId="eb467d60-cff5-406f-b4ef-6c0aacb48478" providerId="ADAL" clId="{81512635-93BE-49EF-8AAC-8F502A6A1623}" dt="2018-08-27T17:25:57.257" v="70" actId="2696"/>
        <pc:sldMkLst>
          <pc:docMk/>
          <pc:sldMk cId="3953896286" sldId="309"/>
        </pc:sldMkLst>
      </pc:sldChg>
      <pc:sldChg chg="del">
        <pc:chgData name="Becky Mann" userId="eb467d60-cff5-406f-b4ef-6c0aacb48478" providerId="ADAL" clId="{81512635-93BE-49EF-8AAC-8F502A6A1623}" dt="2018-08-27T17:25:57.459" v="71" actId="2696"/>
        <pc:sldMkLst>
          <pc:docMk/>
          <pc:sldMk cId="3598803477" sldId="310"/>
        </pc:sldMkLst>
      </pc:sldChg>
      <pc:sldChg chg="del">
        <pc:chgData name="Becky Mann" userId="eb467d60-cff5-406f-b4ef-6c0aacb48478" providerId="ADAL" clId="{81512635-93BE-49EF-8AAC-8F502A6A1623}" dt="2018-08-27T17:25:57.656" v="72" actId="2696"/>
        <pc:sldMkLst>
          <pc:docMk/>
          <pc:sldMk cId="1419938255" sldId="311"/>
        </pc:sldMkLst>
      </pc:sldChg>
      <pc:sldChg chg="del">
        <pc:chgData name="Becky Mann" userId="eb467d60-cff5-406f-b4ef-6c0aacb48478" providerId="ADAL" clId="{81512635-93BE-49EF-8AAC-8F502A6A1623}" dt="2018-08-27T17:25:57.840" v="73" actId="2696"/>
        <pc:sldMkLst>
          <pc:docMk/>
          <pc:sldMk cId="787659407" sldId="312"/>
        </pc:sldMkLst>
      </pc:sldChg>
      <pc:sldChg chg="del">
        <pc:chgData name="Becky Mann" userId="eb467d60-cff5-406f-b4ef-6c0aacb48478" providerId="ADAL" clId="{81512635-93BE-49EF-8AAC-8F502A6A1623}" dt="2018-08-27T17:25:58.209" v="75" actId="2696"/>
        <pc:sldMkLst>
          <pc:docMk/>
          <pc:sldMk cId="2265798758" sldId="313"/>
        </pc:sldMkLst>
      </pc:sldChg>
      <pc:sldChg chg="del">
        <pc:chgData name="Becky Mann" userId="eb467d60-cff5-406f-b4ef-6c0aacb48478" providerId="ADAL" clId="{81512635-93BE-49EF-8AAC-8F502A6A1623}" dt="2018-08-27T17:25:58.396" v="76" actId="2696"/>
        <pc:sldMkLst>
          <pc:docMk/>
          <pc:sldMk cId="4200973317" sldId="314"/>
        </pc:sldMkLst>
      </pc:sldChg>
      <pc:sldChg chg="del">
        <pc:chgData name="Becky Mann" userId="eb467d60-cff5-406f-b4ef-6c0aacb48478" providerId="ADAL" clId="{81512635-93BE-49EF-8AAC-8F502A6A1623}" dt="2018-08-27T17:25:58.025" v="74" actId="2696"/>
        <pc:sldMkLst>
          <pc:docMk/>
          <pc:sldMk cId="3283004789" sldId="315"/>
        </pc:sldMkLst>
      </pc:sldChg>
      <pc:sldChg chg="del">
        <pc:chgData name="Becky Mann" userId="eb467d60-cff5-406f-b4ef-6c0aacb48478" providerId="ADAL" clId="{81512635-93BE-49EF-8AAC-8F502A6A1623}" dt="2018-08-27T17:25:59.312" v="81" actId="2696"/>
        <pc:sldMkLst>
          <pc:docMk/>
          <pc:sldMk cId="2024201776" sldId="316"/>
        </pc:sldMkLst>
      </pc:sldChg>
      <pc:sldChg chg="del">
        <pc:chgData name="Becky Mann" userId="eb467d60-cff5-406f-b4ef-6c0aacb48478" providerId="ADAL" clId="{81512635-93BE-49EF-8AAC-8F502A6A1623}" dt="2018-08-27T17:26:00.224" v="86" actId="2696"/>
        <pc:sldMkLst>
          <pc:docMk/>
          <pc:sldMk cId="2250176408" sldId="317"/>
        </pc:sldMkLst>
      </pc:sldChg>
      <pc:sldChg chg="del">
        <pc:chgData name="Becky Mann" userId="eb467d60-cff5-406f-b4ef-6c0aacb48478" providerId="ADAL" clId="{81512635-93BE-49EF-8AAC-8F502A6A1623}" dt="2018-08-27T17:26:00.400" v="87" actId="2696"/>
        <pc:sldMkLst>
          <pc:docMk/>
          <pc:sldMk cId="1498360641" sldId="318"/>
        </pc:sldMkLst>
      </pc:sldChg>
      <pc:sldChg chg="del">
        <pc:chgData name="Becky Mann" userId="eb467d60-cff5-406f-b4ef-6c0aacb48478" providerId="ADAL" clId="{81512635-93BE-49EF-8AAC-8F502A6A1623}" dt="2018-08-27T17:26:00.571" v="88" actId="2696"/>
        <pc:sldMkLst>
          <pc:docMk/>
          <pc:sldMk cId="2115053894" sldId="319"/>
        </pc:sldMkLst>
      </pc:sldChg>
      <pc:sldChg chg="del">
        <pc:chgData name="Becky Mann" userId="eb467d60-cff5-406f-b4ef-6c0aacb48478" providerId="ADAL" clId="{81512635-93BE-49EF-8AAC-8F502A6A1623}" dt="2018-08-27T17:26:00.746" v="89" actId="2696"/>
        <pc:sldMkLst>
          <pc:docMk/>
          <pc:sldMk cId="274512618" sldId="320"/>
        </pc:sldMkLst>
      </pc:sldChg>
      <pc:sldChg chg="del">
        <pc:chgData name="Becky Mann" userId="eb467d60-cff5-406f-b4ef-6c0aacb48478" providerId="ADAL" clId="{81512635-93BE-49EF-8AAC-8F502A6A1623}" dt="2018-08-27T17:26:00.920" v="90" actId="2696"/>
        <pc:sldMkLst>
          <pc:docMk/>
          <pc:sldMk cId="2592657017" sldId="321"/>
        </pc:sldMkLst>
      </pc:sldChg>
      <pc:sldChg chg="del">
        <pc:chgData name="Becky Mann" userId="eb467d60-cff5-406f-b4ef-6c0aacb48478" providerId="ADAL" clId="{81512635-93BE-49EF-8AAC-8F502A6A1623}" dt="2018-08-27T17:25:59.496" v="82" actId="2696"/>
        <pc:sldMkLst>
          <pc:docMk/>
          <pc:sldMk cId="3514270331" sldId="322"/>
        </pc:sldMkLst>
      </pc:sldChg>
      <pc:sldChg chg="del">
        <pc:chgData name="Becky Mann" userId="eb467d60-cff5-406f-b4ef-6c0aacb48478" providerId="ADAL" clId="{81512635-93BE-49EF-8AAC-8F502A6A1623}" dt="2018-08-27T17:25:59.673" v="83" actId="2696"/>
        <pc:sldMkLst>
          <pc:docMk/>
          <pc:sldMk cId="510086316" sldId="323"/>
        </pc:sldMkLst>
      </pc:sldChg>
      <pc:sldChg chg="del">
        <pc:chgData name="Becky Mann" userId="eb467d60-cff5-406f-b4ef-6c0aacb48478" providerId="ADAL" clId="{81512635-93BE-49EF-8AAC-8F502A6A1623}" dt="2018-08-27T17:25:59.850" v="84" actId="2696"/>
        <pc:sldMkLst>
          <pc:docMk/>
          <pc:sldMk cId="2011447127" sldId="324"/>
        </pc:sldMkLst>
      </pc:sldChg>
      <pc:sldChg chg="del">
        <pc:chgData name="Becky Mann" userId="eb467d60-cff5-406f-b4ef-6c0aacb48478" providerId="ADAL" clId="{81512635-93BE-49EF-8AAC-8F502A6A1623}" dt="2018-08-27T17:26:00.041" v="85" actId="2696"/>
        <pc:sldMkLst>
          <pc:docMk/>
          <pc:sldMk cId="3995542301" sldId="325"/>
        </pc:sldMkLst>
      </pc:sldChg>
      <pc:sldChg chg="del">
        <pc:chgData name="Becky Mann" userId="eb467d60-cff5-406f-b4ef-6c0aacb48478" providerId="ADAL" clId="{81512635-93BE-49EF-8AAC-8F502A6A1623}" dt="2018-08-27T17:26:01.779" v="95" actId="2696"/>
        <pc:sldMkLst>
          <pc:docMk/>
          <pc:sldMk cId="2530393652" sldId="326"/>
        </pc:sldMkLst>
      </pc:sldChg>
      <pc:sldChg chg="del">
        <pc:chgData name="Becky Mann" userId="eb467d60-cff5-406f-b4ef-6c0aacb48478" providerId="ADAL" clId="{81512635-93BE-49EF-8AAC-8F502A6A1623}" dt="2018-08-27T17:26:01.946" v="96" actId="2696"/>
        <pc:sldMkLst>
          <pc:docMk/>
          <pc:sldMk cId="387205813" sldId="327"/>
        </pc:sldMkLst>
      </pc:sldChg>
      <pc:sldChg chg="del">
        <pc:chgData name="Becky Mann" userId="eb467d60-cff5-406f-b4ef-6c0aacb48478" providerId="ADAL" clId="{81512635-93BE-49EF-8AAC-8F502A6A1623}" dt="2018-08-27T17:26:02.108" v="97" actId="2696"/>
        <pc:sldMkLst>
          <pc:docMk/>
          <pc:sldMk cId="3566580247" sldId="328"/>
        </pc:sldMkLst>
      </pc:sldChg>
      <pc:sldChg chg="del">
        <pc:chgData name="Becky Mann" userId="eb467d60-cff5-406f-b4ef-6c0aacb48478" providerId="ADAL" clId="{81512635-93BE-49EF-8AAC-8F502A6A1623}" dt="2018-08-27T17:26:02.271" v="98" actId="2696"/>
        <pc:sldMkLst>
          <pc:docMk/>
          <pc:sldMk cId="272891693" sldId="329"/>
        </pc:sldMkLst>
      </pc:sldChg>
      <pc:sldChg chg="del">
        <pc:chgData name="Becky Mann" userId="eb467d60-cff5-406f-b4ef-6c0aacb48478" providerId="ADAL" clId="{81512635-93BE-49EF-8AAC-8F502A6A1623}" dt="2018-08-27T17:26:02.436" v="99" actId="2696"/>
        <pc:sldMkLst>
          <pc:docMk/>
          <pc:sldMk cId="2684256607" sldId="330"/>
        </pc:sldMkLst>
      </pc:sldChg>
      <pc:sldChg chg="del">
        <pc:chgData name="Becky Mann" userId="eb467d60-cff5-406f-b4ef-6c0aacb48478" providerId="ADAL" clId="{81512635-93BE-49EF-8AAC-8F502A6A1623}" dt="2018-08-27T17:26:02.595" v="100" actId="2696"/>
        <pc:sldMkLst>
          <pc:docMk/>
          <pc:sldMk cId="1022537552" sldId="331"/>
        </pc:sldMkLst>
      </pc:sldChg>
      <pc:sldChg chg="del">
        <pc:chgData name="Becky Mann" userId="eb467d60-cff5-406f-b4ef-6c0aacb48478" providerId="ADAL" clId="{81512635-93BE-49EF-8AAC-8F502A6A1623}" dt="2018-08-27T17:26:02.759" v="101" actId="2696"/>
        <pc:sldMkLst>
          <pc:docMk/>
          <pc:sldMk cId="1346577054" sldId="332"/>
        </pc:sldMkLst>
      </pc:sldChg>
      <pc:sldChg chg="del">
        <pc:chgData name="Becky Mann" userId="eb467d60-cff5-406f-b4ef-6c0aacb48478" providerId="ADAL" clId="{81512635-93BE-49EF-8AAC-8F502A6A1623}" dt="2018-08-27T17:26:02.917" v="102" actId="2696"/>
        <pc:sldMkLst>
          <pc:docMk/>
          <pc:sldMk cId="3191637485" sldId="333"/>
        </pc:sldMkLst>
      </pc:sldChg>
      <pc:sldChg chg="del">
        <pc:chgData name="Becky Mann" userId="eb467d60-cff5-406f-b4ef-6c0aacb48478" providerId="ADAL" clId="{81512635-93BE-49EF-8AAC-8F502A6A1623}" dt="2018-08-27T17:26:03.083" v="103" actId="2696"/>
        <pc:sldMkLst>
          <pc:docMk/>
          <pc:sldMk cId="514820736" sldId="334"/>
        </pc:sldMkLst>
      </pc:sldChg>
      <pc:sldChg chg="del">
        <pc:chgData name="Becky Mann" userId="eb467d60-cff5-406f-b4ef-6c0aacb48478" providerId="ADAL" clId="{81512635-93BE-49EF-8AAC-8F502A6A1623}" dt="2018-08-27T17:26:03.245" v="104" actId="2696"/>
        <pc:sldMkLst>
          <pc:docMk/>
          <pc:sldMk cId="2924405351" sldId="335"/>
        </pc:sldMkLst>
      </pc:sldChg>
      <pc:sldChg chg="del">
        <pc:chgData name="Becky Mann" userId="eb467d60-cff5-406f-b4ef-6c0aacb48478" providerId="ADAL" clId="{81512635-93BE-49EF-8AAC-8F502A6A1623}" dt="2018-08-27T17:26:03.415" v="105" actId="2696"/>
        <pc:sldMkLst>
          <pc:docMk/>
          <pc:sldMk cId="526028123" sldId="336"/>
        </pc:sldMkLst>
      </pc:sldChg>
      <pc:sldChg chg="del">
        <pc:chgData name="Becky Mann" userId="eb467d60-cff5-406f-b4ef-6c0aacb48478" providerId="ADAL" clId="{81512635-93BE-49EF-8AAC-8F502A6A1623}" dt="2018-08-27T17:26:03.571" v="106" actId="2696"/>
        <pc:sldMkLst>
          <pc:docMk/>
          <pc:sldMk cId="1140511554" sldId="337"/>
        </pc:sldMkLst>
      </pc:sldChg>
      <pc:sldChg chg="del">
        <pc:chgData name="Becky Mann" userId="eb467d60-cff5-406f-b4ef-6c0aacb48478" providerId="ADAL" clId="{81512635-93BE-49EF-8AAC-8F502A6A1623}" dt="2018-08-27T17:26:03.726" v="107" actId="2696"/>
        <pc:sldMkLst>
          <pc:docMk/>
          <pc:sldMk cId="3508098653" sldId="338"/>
        </pc:sldMkLst>
      </pc:sldChg>
      <pc:sldChg chg="del">
        <pc:chgData name="Becky Mann" userId="eb467d60-cff5-406f-b4ef-6c0aacb48478" providerId="ADAL" clId="{81512635-93BE-49EF-8AAC-8F502A6A1623}" dt="2018-08-27T17:26:03.885" v="108" actId="2696"/>
        <pc:sldMkLst>
          <pc:docMk/>
          <pc:sldMk cId="553365934" sldId="339"/>
        </pc:sldMkLst>
      </pc:sldChg>
      <pc:sldChg chg="del">
        <pc:chgData name="Becky Mann" userId="eb467d60-cff5-406f-b4ef-6c0aacb48478" providerId="ADAL" clId="{81512635-93BE-49EF-8AAC-8F502A6A1623}" dt="2018-08-27T17:26:04.501" v="112" actId="2696"/>
        <pc:sldMkLst>
          <pc:docMk/>
          <pc:sldMk cId="3557020749" sldId="340"/>
        </pc:sldMkLst>
      </pc:sldChg>
      <pc:sldChg chg="del">
        <pc:chgData name="Becky Mann" userId="eb467d60-cff5-406f-b4ef-6c0aacb48478" providerId="ADAL" clId="{81512635-93BE-49EF-8AAC-8F502A6A1623}" dt="2018-08-27T17:26:04.954" v="115" actId="2696"/>
        <pc:sldMkLst>
          <pc:docMk/>
          <pc:sldMk cId="636068235" sldId="341"/>
        </pc:sldMkLst>
      </pc:sldChg>
      <pc:sldChg chg="del">
        <pc:chgData name="Becky Mann" userId="eb467d60-cff5-406f-b4ef-6c0aacb48478" providerId="ADAL" clId="{81512635-93BE-49EF-8AAC-8F502A6A1623}" dt="2018-08-27T17:26:04.653" v="113" actId="2696"/>
        <pc:sldMkLst>
          <pc:docMk/>
          <pc:sldMk cId="2302058372" sldId="342"/>
        </pc:sldMkLst>
      </pc:sldChg>
      <pc:sldChg chg="del">
        <pc:chgData name="Becky Mann" userId="eb467d60-cff5-406f-b4ef-6c0aacb48478" providerId="ADAL" clId="{81512635-93BE-49EF-8AAC-8F502A6A1623}" dt="2018-08-27T17:26:04.803" v="114" actId="2696"/>
        <pc:sldMkLst>
          <pc:docMk/>
          <pc:sldMk cId="2072826259" sldId="343"/>
        </pc:sldMkLst>
      </pc:sldChg>
      <pc:sldChg chg="del">
        <pc:chgData name="Becky Mann" userId="eb467d60-cff5-406f-b4ef-6c0aacb48478" providerId="ADAL" clId="{81512635-93BE-49EF-8AAC-8F502A6A1623}" dt="2018-08-27T17:26:05.100" v="116" actId="2696"/>
        <pc:sldMkLst>
          <pc:docMk/>
          <pc:sldMk cId="1293916110" sldId="344"/>
        </pc:sldMkLst>
      </pc:sldChg>
      <pc:sldChg chg="del">
        <pc:chgData name="Becky Mann" userId="eb467d60-cff5-406f-b4ef-6c0aacb48478" providerId="ADAL" clId="{81512635-93BE-49EF-8AAC-8F502A6A1623}" dt="2018-08-27T17:26:05.248" v="117" actId="2696"/>
        <pc:sldMkLst>
          <pc:docMk/>
          <pc:sldMk cId="4202763388" sldId="345"/>
        </pc:sldMkLst>
      </pc:sldChg>
      <pc:sldChg chg="del">
        <pc:chgData name="Becky Mann" userId="eb467d60-cff5-406f-b4ef-6c0aacb48478" providerId="ADAL" clId="{81512635-93BE-49EF-8AAC-8F502A6A1623}" dt="2018-08-27T17:26:05.392" v="118" actId="2696"/>
        <pc:sldMkLst>
          <pc:docMk/>
          <pc:sldMk cId="1880378309" sldId="346"/>
        </pc:sldMkLst>
      </pc:sldChg>
      <pc:sldChg chg="del">
        <pc:chgData name="Becky Mann" userId="eb467d60-cff5-406f-b4ef-6c0aacb48478" providerId="ADAL" clId="{81512635-93BE-49EF-8AAC-8F502A6A1623}" dt="2018-08-27T17:26:05.536" v="119" actId="2696"/>
        <pc:sldMkLst>
          <pc:docMk/>
          <pc:sldMk cId="4207711224" sldId="347"/>
        </pc:sldMkLst>
      </pc:sldChg>
      <pc:sldChg chg="del">
        <pc:chgData name="Becky Mann" userId="eb467d60-cff5-406f-b4ef-6c0aacb48478" providerId="ADAL" clId="{81512635-93BE-49EF-8AAC-8F502A6A1623}" dt="2018-08-27T17:26:05.682" v="120" actId="2696"/>
        <pc:sldMkLst>
          <pc:docMk/>
          <pc:sldMk cId="3142416897" sldId="348"/>
        </pc:sldMkLst>
      </pc:sldChg>
      <pc:sldChg chg="del">
        <pc:chgData name="Becky Mann" userId="eb467d60-cff5-406f-b4ef-6c0aacb48478" providerId="ADAL" clId="{81512635-93BE-49EF-8AAC-8F502A6A1623}" dt="2018-08-27T17:26:05.828" v="121" actId="2696"/>
        <pc:sldMkLst>
          <pc:docMk/>
          <pc:sldMk cId="2005166254" sldId="349"/>
        </pc:sldMkLst>
      </pc:sldChg>
      <pc:sldChg chg="del">
        <pc:chgData name="Becky Mann" userId="eb467d60-cff5-406f-b4ef-6c0aacb48478" providerId="ADAL" clId="{81512635-93BE-49EF-8AAC-8F502A6A1623}" dt="2018-08-27T17:26:06.109" v="123" actId="2696"/>
        <pc:sldMkLst>
          <pc:docMk/>
          <pc:sldMk cId="1078622178" sldId="350"/>
        </pc:sldMkLst>
      </pc:sldChg>
      <pc:sldChg chg="del">
        <pc:chgData name="Becky Mann" userId="eb467d60-cff5-406f-b4ef-6c0aacb48478" providerId="ADAL" clId="{81512635-93BE-49EF-8AAC-8F502A6A1623}" dt="2018-08-27T17:26:05.973" v="122" actId="2696"/>
        <pc:sldMkLst>
          <pc:docMk/>
          <pc:sldMk cId="1917257423" sldId="352"/>
        </pc:sldMkLst>
      </pc:sldChg>
      <pc:sldChg chg="del">
        <pc:chgData name="Becky Mann" userId="eb467d60-cff5-406f-b4ef-6c0aacb48478" providerId="ADAL" clId="{81512635-93BE-49EF-8AAC-8F502A6A1623}" dt="2018-08-27T17:26:06.254" v="124" actId="2696"/>
        <pc:sldMkLst>
          <pc:docMk/>
          <pc:sldMk cId="3942378505" sldId="353"/>
        </pc:sldMkLst>
      </pc:sldChg>
      <pc:sldChg chg="del">
        <pc:chgData name="Becky Mann" userId="eb467d60-cff5-406f-b4ef-6c0aacb48478" providerId="ADAL" clId="{81512635-93BE-49EF-8AAC-8F502A6A1623}" dt="2018-08-27T17:26:06.957" v="129" actId="2696"/>
        <pc:sldMkLst>
          <pc:docMk/>
          <pc:sldMk cId="2017100274" sldId="354"/>
        </pc:sldMkLst>
      </pc:sldChg>
      <pc:sldChg chg="del">
        <pc:chgData name="Becky Mann" userId="eb467d60-cff5-406f-b4ef-6c0aacb48478" providerId="ADAL" clId="{81512635-93BE-49EF-8AAC-8F502A6A1623}" dt="2018-08-27T17:26:07.094" v="130" actId="2696"/>
        <pc:sldMkLst>
          <pc:docMk/>
          <pc:sldMk cId="2404341671" sldId="355"/>
        </pc:sldMkLst>
      </pc:sldChg>
      <pc:sldChg chg="del">
        <pc:chgData name="Becky Mann" userId="eb467d60-cff5-406f-b4ef-6c0aacb48478" providerId="ADAL" clId="{81512635-93BE-49EF-8AAC-8F502A6A1623}" dt="2018-08-27T17:26:07.228" v="131" actId="2696"/>
        <pc:sldMkLst>
          <pc:docMk/>
          <pc:sldMk cId="1912542930" sldId="356"/>
        </pc:sldMkLst>
      </pc:sldChg>
      <pc:sldChg chg="del">
        <pc:chgData name="Becky Mann" userId="eb467d60-cff5-406f-b4ef-6c0aacb48478" providerId="ADAL" clId="{81512635-93BE-49EF-8AAC-8F502A6A1623}" dt="2018-08-27T17:26:07.372" v="132" actId="2696"/>
        <pc:sldMkLst>
          <pc:docMk/>
          <pc:sldMk cId="3471589889" sldId="357"/>
        </pc:sldMkLst>
      </pc:sldChg>
      <pc:sldChg chg="del">
        <pc:chgData name="Becky Mann" userId="eb467d60-cff5-406f-b4ef-6c0aacb48478" providerId="ADAL" clId="{81512635-93BE-49EF-8AAC-8F502A6A1623}" dt="2018-08-27T17:26:07.549" v="133" actId="2696"/>
        <pc:sldMkLst>
          <pc:docMk/>
          <pc:sldMk cId="646177477" sldId="358"/>
        </pc:sldMkLst>
      </pc:sldChg>
      <pc:sldChg chg="del">
        <pc:chgData name="Becky Mann" userId="eb467d60-cff5-406f-b4ef-6c0aacb48478" providerId="ADAL" clId="{81512635-93BE-49EF-8AAC-8F502A6A1623}" dt="2018-08-27T17:26:07.720" v="134" actId="2696"/>
        <pc:sldMkLst>
          <pc:docMk/>
          <pc:sldMk cId="1174526308" sldId="359"/>
        </pc:sldMkLst>
      </pc:sldChg>
      <pc:sldChg chg="del">
        <pc:chgData name="Becky Mann" userId="eb467d60-cff5-406f-b4ef-6c0aacb48478" providerId="ADAL" clId="{81512635-93BE-49EF-8AAC-8F502A6A1623}" dt="2018-08-27T17:26:07.892" v="135" actId="2696"/>
        <pc:sldMkLst>
          <pc:docMk/>
          <pc:sldMk cId="733403810" sldId="360"/>
        </pc:sldMkLst>
      </pc:sldChg>
      <pc:sldChg chg="del">
        <pc:chgData name="Becky Mann" userId="eb467d60-cff5-406f-b4ef-6c0aacb48478" providerId="ADAL" clId="{81512635-93BE-49EF-8AAC-8F502A6A1623}" dt="2018-08-27T17:26:08.043" v="136" actId="2696"/>
        <pc:sldMkLst>
          <pc:docMk/>
          <pc:sldMk cId="2909486730" sldId="361"/>
        </pc:sldMkLst>
      </pc:sldChg>
      <pc:sldChg chg="del">
        <pc:chgData name="Becky Mann" userId="eb467d60-cff5-406f-b4ef-6c0aacb48478" providerId="ADAL" clId="{81512635-93BE-49EF-8AAC-8F502A6A1623}" dt="2018-08-27T17:26:08.177" v="137" actId="2696"/>
        <pc:sldMkLst>
          <pc:docMk/>
          <pc:sldMk cId="1743209285" sldId="362"/>
        </pc:sldMkLst>
      </pc:sldChg>
      <pc:sldChg chg="del">
        <pc:chgData name="Becky Mann" userId="eb467d60-cff5-406f-b4ef-6c0aacb48478" providerId="ADAL" clId="{81512635-93BE-49EF-8AAC-8F502A6A1623}" dt="2018-08-27T17:26:08.310" v="138" actId="2696"/>
        <pc:sldMkLst>
          <pc:docMk/>
          <pc:sldMk cId="306591123" sldId="363"/>
        </pc:sldMkLst>
      </pc:sldChg>
      <pc:sldChg chg="del">
        <pc:chgData name="Becky Mann" userId="eb467d60-cff5-406f-b4ef-6c0aacb48478" providerId="ADAL" clId="{81512635-93BE-49EF-8AAC-8F502A6A1623}" dt="2018-08-27T17:26:08.438" v="139" actId="2696"/>
        <pc:sldMkLst>
          <pc:docMk/>
          <pc:sldMk cId="1277440044" sldId="364"/>
        </pc:sldMkLst>
      </pc:sldChg>
      <pc:sldChg chg="del">
        <pc:chgData name="Becky Mann" userId="eb467d60-cff5-406f-b4ef-6c0aacb48478" providerId="ADAL" clId="{81512635-93BE-49EF-8AAC-8F502A6A1623}" dt="2018-08-27T17:26:08.566" v="140" actId="2696"/>
        <pc:sldMkLst>
          <pc:docMk/>
          <pc:sldMk cId="599626265" sldId="365"/>
        </pc:sldMkLst>
      </pc:sldChg>
      <pc:sldChg chg="del">
        <pc:chgData name="Becky Mann" userId="eb467d60-cff5-406f-b4ef-6c0aacb48478" providerId="ADAL" clId="{81512635-93BE-49EF-8AAC-8F502A6A1623}" dt="2018-08-27T17:26:08.693" v="141" actId="2696"/>
        <pc:sldMkLst>
          <pc:docMk/>
          <pc:sldMk cId="4187363631" sldId="366"/>
        </pc:sldMkLst>
      </pc:sldChg>
      <pc:sldChg chg="del">
        <pc:chgData name="Becky Mann" userId="eb467d60-cff5-406f-b4ef-6c0aacb48478" providerId="ADAL" clId="{81512635-93BE-49EF-8AAC-8F502A6A1623}" dt="2018-08-27T17:26:08.824" v="142" actId="2696"/>
        <pc:sldMkLst>
          <pc:docMk/>
          <pc:sldMk cId="2832143717" sldId="367"/>
        </pc:sldMkLst>
      </pc:sldChg>
      <pc:sldChg chg="del">
        <pc:chgData name="Becky Mann" userId="eb467d60-cff5-406f-b4ef-6c0aacb48478" providerId="ADAL" clId="{81512635-93BE-49EF-8AAC-8F502A6A1623}" dt="2018-08-27T17:26:08.953" v="143" actId="2696"/>
        <pc:sldMkLst>
          <pc:docMk/>
          <pc:sldMk cId="147050791" sldId="368"/>
        </pc:sldMkLst>
      </pc:sldChg>
      <pc:sldChg chg="del">
        <pc:chgData name="Becky Mann" userId="eb467d60-cff5-406f-b4ef-6c0aacb48478" providerId="ADAL" clId="{81512635-93BE-49EF-8AAC-8F502A6A1623}" dt="2018-08-27T17:26:09.073" v="144" actId="2696"/>
        <pc:sldMkLst>
          <pc:docMk/>
          <pc:sldMk cId="1093469834" sldId="369"/>
        </pc:sldMkLst>
      </pc:sldChg>
      <pc:sldChg chg="del">
        <pc:chgData name="Becky Mann" userId="eb467d60-cff5-406f-b4ef-6c0aacb48478" providerId="ADAL" clId="{81512635-93BE-49EF-8AAC-8F502A6A1623}" dt="2018-08-27T17:26:09.686" v="149" actId="2696"/>
        <pc:sldMkLst>
          <pc:docMk/>
          <pc:sldMk cId="810676959" sldId="370"/>
        </pc:sldMkLst>
      </pc:sldChg>
      <pc:sldChg chg="del">
        <pc:chgData name="Becky Mann" userId="eb467d60-cff5-406f-b4ef-6c0aacb48478" providerId="ADAL" clId="{81512635-93BE-49EF-8AAC-8F502A6A1623}" dt="2018-08-27T17:26:09.813" v="150" actId="2696"/>
        <pc:sldMkLst>
          <pc:docMk/>
          <pc:sldMk cId="124110649" sldId="371"/>
        </pc:sldMkLst>
      </pc:sldChg>
      <pc:sldChg chg="del">
        <pc:chgData name="Becky Mann" userId="eb467d60-cff5-406f-b4ef-6c0aacb48478" providerId="ADAL" clId="{81512635-93BE-49EF-8AAC-8F502A6A1623}" dt="2018-08-27T17:26:09.934" v="151" actId="2696"/>
        <pc:sldMkLst>
          <pc:docMk/>
          <pc:sldMk cId="4232753847" sldId="372"/>
        </pc:sldMkLst>
      </pc:sldChg>
      <pc:sldChg chg="del">
        <pc:chgData name="Becky Mann" userId="eb467d60-cff5-406f-b4ef-6c0aacb48478" providerId="ADAL" clId="{81512635-93BE-49EF-8AAC-8F502A6A1623}" dt="2018-08-27T17:26:10.054" v="152" actId="2696"/>
        <pc:sldMkLst>
          <pc:docMk/>
          <pc:sldMk cId="2746464866" sldId="373"/>
        </pc:sldMkLst>
      </pc:sldChg>
      <pc:sldChg chg="del">
        <pc:chgData name="Becky Mann" userId="eb467d60-cff5-406f-b4ef-6c0aacb48478" providerId="ADAL" clId="{81512635-93BE-49EF-8AAC-8F502A6A1623}" dt="2018-08-27T17:26:10.173" v="153" actId="2696"/>
        <pc:sldMkLst>
          <pc:docMk/>
          <pc:sldMk cId="2786000207" sldId="374"/>
        </pc:sldMkLst>
      </pc:sldChg>
      <pc:sldChg chg="del">
        <pc:chgData name="Becky Mann" userId="eb467d60-cff5-406f-b4ef-6c0aacb48478" providerId="ADAL" clId="{81512635-93BE-49EF-8AAC-8F502A6A1623}" dt="2018-08-27T17:26:10.296" v="154" actId="2696"/>
        <pc:sldMkLst>
          <pc:docMk/>
          <pc:sldMk cId="1183842657" sldId="375"/>
        </pc:sldMkLst>
      </pc:sldChg>
      <pc:sldChg chg="del">
        <pc:chgData name="Becky Mann" userId="eb467d60-cff5-406f-b4ef-6c0aacb48478" providerId="ADAL" clId="{81512635-93BE-49EF-8AAC-8F502A6A1623}" dt="2018-08-27T17:26:10.409" v="155" actId="2696"/>
        <pc:sldMkLst>
          <pc:docMk/>
          <pc:sldMk cId="1786481513" sldId="376"/>
        </pc:sldMkLst>
      </pc:sldChg>
      <pc:sldChg chg="del">
        <pc:chgData name="Becky Mann" userId="eb467d60-cff5-406f-b4ef-6c0aacb48478" providerId="ADAL" clId="{81512635-93BE-49EF-8AAC-8F502A6A1623}" dt="2018-08-27T17:26:10.523" v="156" actId="2696"/>
        <pc:sldMkLst>
          <pc:docMk/>
          <pc:sldMk cId="458366570" sldId="377"/>
        </pc:sldMkLst>
      </pc:sldChg>
      <pc:sldChg chg="del">
        <pc:chgData name="Becky Mann" userId="eb467d60-cff5-406f-b4ef-6c0aacb48478" providerId="ADAL" clId="{81512635-93BE-49EF-8AAC-8F502A6A1623}" dt="2018-08-27T17:26:10.639" v="157" actId="2696"/>
        <pc:sldMkLst>
          <pc:docMk/>
          <pc:sldMk cId="1142040272" sldId="378"/>
        </pc:sldMkLst>
      </pc:sldChg>
      <pc:sldChg chg="del">
        <pc:chgData name="Becky Mann" userId="eb467d60-cff5-406f-b4ef-6c0aacb48478" providerId="ADAL" clId="{81512635-93BE-49EF-8AAC-8F502A6A1623}" dt="2018-08-27T17:26:10.756" v="158" actId="2696"/>
        <pc:sldMkLst>
          <pc:docMk/>
          <pc:sldMk cId="1067749395" sldId="379"/>
        </pc:sldMkLst>
      </pc:sldChg>
      <pc:sldChg chg="del">
        <pc:chgData name="Becky Mann" userId="eb467d60-cff5-406f-b4ef-6c0aacb48478" providerId="ADAL" clId="{81512635-93BE-49EF-8AAC-8F502A6A1623}" dt="2018-08-27T17:26:10.872" v="159" actId="2696"/>
        <pc:sldMkLst>
          <pc:docMk/>
          <pc:sldMk cId="156482934" sldId="380"/>
        </pc:sldMkLst>
      </pc:sldChg>
      <pc:sldChg chg="del">
        <pc:chgData name="Becky Mann" userId="eb467d60-cff5-406f-b4ef-6c0aacb48478" providerId="ADAL" clId="{81512635-93BE-49EF-8AAC-8F502A6A1623}" dt="2018-08-27T17:26:10.986" v="160" actId="2696"/>
        <pc:sldMkLst>
          <pc:docMk/>
          <pc:sldMk cId="779547280" sldId="381"/>
        </pc:sldMkLst>
      </pc:sldChg>
      <pc:sldChg chg="del">
        <pc:chgData name="Becky Mann" userId="eb467d60-cff5-406f-b4ef-6c0aacb48478" providerId="ADAL" clId="{81512635-93BE-49EF-8AAC-8F502A6A1623}" dt="2018-08-27T17:26:11.104" v="161" actId="2696"/>
        <pc:sldMkLst>
          <pc:docMk/>
          <pc:sldMk cId="4075920877" sldId="382"/>
        </pc:sldMkLst>
      </pc:sldChg>
      <pc:sldChg chg="del">
        <pc:chgData name="Becky Mann" userId="eb467d60-cff5-406f-b4ef-6c0aacb48478" providerId="ADAL" clId="{81512635-93BE-49EF-8AAC-8F502A6A1623}" dt="2018-08-27T17:26:11.663" v="166" actId="2696"/>
        <pc:sldMkLst>
          <pc:docMk/>
          <pc:sldMk cId="100985728" sldId="383"/>
        </pc:sldMkLst>
      </pc:sldChg>
      <pc:sldChg chg="del">
        <pc:chgData name="Becky Mann" userId="eb467d60-cff5-406f-b4ef-6c0aacb48478" providerId="ADAL" clId="{81512635-93BE-49EF-8AAC-8F502A6A1623}" dt="2018-08-27T17:26:11.779" v="167" actId="2696"/>
        <pc:sldMkLst>
          <pc:docMk/>
          <pc:sldMk cId="2414047224" sldId="384"/>
        </pc:sldMkLst>
      </pc:sldChg>
      <pc:sldChg chg="del">
        <pc:chgData name="Becky Mann" userId="eb467d60-cff5-406f-b4ef-6c0aacb48478" providerId="ADAL" clId="{81512635-93BE-49EF-8AAC-8F502A6A1623}" dt="2018-08-27T17:26:11.893" v="168" actId="2696"/>
        <pc:sldMkLst>
          <pc:docMk/>
          <pc:sldMk cId="403897518" sldId="385"/>
        </pc:sldMkLst>
      </pc:sldChg>
      <pc:sldChg chg="del">
        <pc:chgData name="Becky Mann" userId="eb467d60-cff5-406f-b4ef-6c0aacb48478" providerId="ADAL" clId="{81512635-93BE-49EF-8AAC-8F502A6A1623}" dt="2018-08-27T17:26:12.004" v="169" actId="2696"/>
        <pc:sldMkLst>
          <pc:docMk/>
          <pc:sldMk cId="3839513269" sldId="386"/>
        </pc:sldMkLst>
      </pc:sldChg>
      <pc:sldChg chg="del">
        <pc:chgData name="Becky Mann" userId="eb467d60-cff5-406f-b4ef-6c0aacb48478" providerId="ADAL" clId="{81512635-93BE-49EF-8AAC-8F502A6A1623}" dt="2018-08-27T17:26:12.315" v="172" actId="2696"/>
        <pc:sldMkLst>
          <pc:docMk/>
          <pc:sldMk cId="580810785" sldId="387"/>
        </pc:sldMkLst>
      </pc:sldChg>
      <pc:sldChg chg="del">
        <pc:chgData name="Becky Mann" userId="eb467d60-cff5-406f-b4ef-6c0aacb48478" providerId="ADAL" clId="{81512635-93BE-49EF-8AAC-8F502A6A1623}" dt="2018-08-27T17:26:12.108" v="170" actId="2696"/>
        <pc:sldMkLst>
          <pc:docMk/>
          <pc:sldMk cId="3276670665" sldId="388"/>
        </pc:sldMkLst>
      </pc:sldChg>
      <pc:sldChg chg="del">
        <pc:chgData name="Becky Mann" userId="eb467d60-cff5-406f-b4ef-6c0aacb48478" providerId="ADAL" clId="{81512635-93BE-49EF-8AAC-8F502A6A1623}" dt="2018-08-27T17:26:12.212" v="171" actId="2696"/>
        <pc:sldMkLst>
          <pc:docMk/>
          <pc:sldMk cId="1526239067" sldId="389"/>
        </pc:sldMkLst>
      </pc:sldChg>
      <pc:sldChg chg="del">
        <pc:chgData name="Becky Mann" userId="eb467d60-cff5-406f-b4ef-6c0aacb48478" providerId="ADAL" clId="{81512635-93BE-49EF-8AAC-8F502A6A1623}" dt="2018-08-27T17:26:12.427" v="173" actId="2696"/>
        <pc:sldMkLst>
          <pc:docMk/>
          <pc:sldMk cId="1668048944" sldId="390"/>
        </pc:sldMkLst>
      </pc:sldChg>
      <pc:sldChg chg="del">
        <pc:chgData name="Becky Mann" userId="eb467d60-cff5-406f-b4ef-6c0aacb48478" providerId="ADAL" clId="{81512635-93BE-49EF-8AAC-8F502A6A1623}" dt="2018-08-27T17:26:12.527" v="174" actId="2696"/>
        <pc:sldMkLst>
          <pc:docMk/>
          <pc:sldMk cId="3069969971" sldId="391"/>
        </pc:sldMkLst>
      </pc:sldChg>
      <pc:sldChg chg="del">
        <pc:chgData name="Becky Mann" userId="eb467d60-cff5-406f-b4ef-6c0aacb48478" providerId="ADAL" clId="{81512635-93BE-49EF-8AAC-8F502A6A1623}" dt="2018-08-27T17:26:12.644" v="175" actId="2696"/>
        <pc:sldMkLst>
          <pc:docMk/>
          <pc:sldMk cId="3666778671" sldId="392"/>
        </pc:sldMkLst>
      </pc:sldChg>
      <pc:sldChg chg="del">
        <pc:chgData name="Becky Mann" userId="eb467d60-cff5-406f-b4ef-6c0aacb48478" providerId="ADAL" clId="{81512635-93BE-49EF-8AAC-8F502A6A1623}" dt="2018-08-27T17:26:12.745" v="176" actId="2696"/>
        <pc:sldMkLst>
          <pc:docMk/>
          <pc:sldMk cId="653740224" sldId="394"/>
        </pc:sldMkLst>
      </pc:sldChg>
      <pc:sldChg chg="del">
        <pc:chgData name="Becky Mann" userId="eb467d60-cff5-406f-b4ef-6c0aacb48478" providerId="ADAL" clId="{81512635-93BE-49EF-8AAC-8F502A6A1623}" dt="2018-08-27T17:26:12.842" v="177" actId="2696"/>
        <pc:sldMkLst>
          <pc:docMk/>
          <pc:sldMk cId="3811986630" sldId="395"/>
        </pc:sldMkLst>
      </pc:sldChg>
      <pc:sldChg chg="del">
        <pc:chgData name="Becky Mann" userId="eb467d60-cff5-406f-b4ef-6c0aacb48478" providerId="ADAL" clId="{81512635-93BE-49EF-8AAC-8F502A6A1623}" dt="2018-08-27T17:26:12.935" v="178" actId="2696"/>
        <pc:sldMkLst>
          <pc:docMk/>
          <pc:sldMk cId="4252619422" sldId="396"/>
        </pc:sldMkLst>
      </pc:sldChg>
      <pc:sldChg chg="del">
        <pc:chgData name="Becky Mann" userId="eb467d60-cff5-406f-b4ef-6c0aacb48478" providerId="ADAL" clId="{81512635-93BE-49EF-8AAC-8F502A6A1623}" dt="2018-08-27T17:26:13.036" v="179" actId="2696"/>
        <pc:sldMkLst>
          <pc:docMk/>
          <pc:sldMk cId="218590653" sldId="397"/>
        </pc:sldMkLst>
      </pc:sldChg>
      <pc:sldChg chg="del">
        <pc:chgData name="Becky Mann" userId="eb467d60-cff5-406f-b4ef-6c0aacb48478" providerId="ADAL" clId="{81512635-93BE-49EF-8AAC-8F502A6A1623}" dt="2018-08-27T17:26:13.127" v="180" actId="2696"/>
        <pc:sldMkLst>
          <pc:docMk/>
          <pc:sldMk cId="3952487807" sldId="398"/>
        </pc:sldMkLst>
      </pc:sldChg>
      <pc:sldChg chg="del">
        <pc:chgData name="Becky Mann" userId="eb467d60-cff5-406f-b4ef-6c0aacb48478" providerId="ADAL" clId="{81512635-93BE-49EF-8AAC-8F502A6A1623}" dt="2018-08-27T17:26:13.216" v="181" actId="2696"/>
        <pc:sldMkLst>
          <pc:docMk/>
          <pc:sldMk cId="1426532044" sldId="399"/>
        </pc:sldMkLst>
      </pc:sldChg>
      <pc:sldChg chg="del">
        <pc:chgData name="Becky Mann" userId="eb467d60-cff5-406f-b4ef-6c0aacb48478" providerId="ADAL" clId="{81512635-93BE-49EF-8AAC-8F502A6A1623}" dt="2018-08-27T17:26:13.305" v="182" actId="2696"/>
        <pc:sldMkLst>
          <pc:docMk/>
          <pc:sldMk cId="1493777223" sldId="400"/>
        </pc:sldMkLst>
      </pc:sldChg>
      <pc:sldChg chg="del">
        <pc:chgData name="Becky Mann" userId="eb467d60-cff5-406f-b4ef-6c0aacb48478" providerId="ADAL" clId="{81512635-93BE-49EF-8AAC-8F502A6A1623}" dt="2018-08-27T17:26:13.749" v="187" actId="2696"/>
        <pc:sldMkLst>
          <pc:docMk/>
          <pc:sldMk cId="2133058261" sldId="401"/>
        </pc:sldMkLst>
      </pc:sldChg>
      <pc:sldChg chg="del">
        <pc:chgData name="Becky Mann" userId="eb467d60-cff5-406f-b4ef-6c0aacb48478" providerId="ADAL" clId="{81512635-93BE-49EF-8AAC-8F502A6A1623}" dt="2018-08-27T17:26:13.838" v="188" actId="2696"/>
        <pc:sldMkLst>
          <pc:docMk/>
          <pc:sldMk cId="549680128" sldId="402"/>
        </pc:sldMkLst>
      </pc:sldChg>
      <pc:sldChg chg="del">
        <pc:chgData name="Becky Mann" userId="eb467d60-cff5-406f-b4ef-6c0aacb48478" providerId="ADAL" clId="{81512635-93BE-49EF-8AAC-8F502A6A1623}" dt="2018-08-27T17:26:13.926" v="189" actId="2696"/>
        <pc:sldMkLst>
          <pc:docMk/>
          <pc:sldMk cId="1052748168" sldId="403"/>
        </pc:sldMkLst>
      </pc:sldChg>
      <pc:sldChg chg="del">
        <pc:chgData name="Becky Mann" userId="eb467d60-cff5-406f-b4ef-6c0aacb48478" providerId="ADAL" clId="{81512635-93BE-49EF-8AAC-8F502A6A1623}" dt="2018-08-27T17:26:14.011" v="190" actId="2696"/>
        <pc:sldMkLst>
          <pc:docMk/>
          <pc:sldMk cId="1528606139" sldId="404"/>
        </pc:sldMkLst>
      </pc:sldChg>
      <pc:sldChg chg="del">
        <pc:chgData name="Becky Mann" userId="eb467d60-cff5-406f-b4ef-6c0aacb48478" providerId="ADAL" clId="{81512635-93BE-49EF-8AAC-8F502A6A1623}" dt="2018-08-27T17:26:14.094" v="191" actId="2696"/>
        <pc:sldMkLst>
          <pc:docMk/>
          <pc:sldMk cId="2725679034" sldId="405"/>
        </pc:sldMkLst>
      </pc:sldChg>
      <pc:sldChg chg="del">
        <pc:chgData name="Becky Mann" userId="eb467d60-cff5-406f-b4ef-6c0aacb48478" providerId="ADAL" clId="{81512635-93BE-49EF-8AAC-8F502A6A1623}" dt="2018-08-27T17:26:14.176" v="192" actId="2696"/>
        <pc:sldMkLst>
          <pc:docMk/>
          <pc:sldMk cId="1676435428" sldId="406"/>
        </pc:sldMkLst>
      </pc:sldChg>
      <pc:sldChg chg="del">
        <pc:chgData name="Becky Mann" userId="eb467d60-cff5-406f-b4ef-6c0aacb48478" providerId="ADAL" clId="{81512635-93BE-49EF-8AAC-8F502A6A1623}" dt="2018-08-27T17:26:14.259" v="193" actId="2696"/>
        <pc:sldMkLst>
          <pc:docMk/>
          <pc:sldMk cId="1588431064" sldId="407"/>
        </pc:sldMkLst>
      </pc:sldChg>
      <pc:sldChg chg="del">
        <pc:chgData name="Becky Mann" userId="eb467d60-cff5-406f-b4ef-6c0aacb48478" providerId="ADAL" clId="{81512635-93BE-49EF-8AAC-8F502A6A1623}" dt="2018-08-27T17:26:14.340" v="194" actId="2696"/>
        <pc:sldMkLst>
          <pc:docMk/>
          <pc:sldMk cId="213056216" sldId="408"/>
        </pc:sldMkLst>
      </pc:sldChg>
      <pc:sldChg chg="del">
        <pc:chgData name="Becky Mann" userId="eb467d60-cff5-406f-b4ef-6c0aacb48478" providerId="ADAL" clId="{81512635-93BE-49EF-8AAC-8F502A6A1623}" dt="2018-08-27T17:26:14.424" v="195" actId="2696"/>
        <pc:sldMkLst>
          <pc:docMk/>
          <pc:sldMk cId="2165304213" sldId="409"/>
        </pc:sldMkLst>
      </pc:sldChg>
      <pc:sldChg chg="del">
        <pc:chgData name="Becky Mann" userId="eb467d60-cff5-406f-b4ef-6c0aacb48478" providerId="ADAL" clId="{81512635-93BE-49EF-8AAC-8F502A6A1623}" dt="2018-08-27T17:26:14.505" v="196" actId="2696"/>
        <pc:sldMkLst>
          <pc:docMk/>
          <pc:sldMk cId="1333485679" sldId="410"/>
        </pc:sldMkLst>
      </pc:sldChg>
      <pc:sldChg chg="del">
        <pc:chgData name="Becky Mann" userId="eb467d60-cff5-406f-b4ef-6c0aacb48478" providerId="ADAL" clId="{81512635-93BE-49EF-8AAC-8F502A6A1623}" dt="2018-08-27T17:26:14.583" v="197" actId="2696"/>
        <pc:sldMkLst>
          <pc:docMk/>
          <pc:sldMk cId="1966783635" sldId="411"/>
        </pc:sldMkLst>
      </pc:sldChg>
      <pc:sldChg chg="del">
        <pc:chgData name="Becky Mann" userId="eb467d60-cff5-406f-b4ef-6c0aacb48478" providerId="ADAL" clId="{81512635-93BE-49EF-8AAC-8F502A6A1623}" dt="2018-08-27T17:26:14.661" v="198" actId="2696"/>
        <pc:sldMkLst>
          <pc:docMk/>
          <pc:sldMk cId="2439636304" sldId="412"/>
        </pc:sldMkLst>
      </pc:sldChg>
      <pc:sldChg chg="del">
        <pc:chgData name="Becky Mann" userId="eb467d60-cff5-406f-b4ef-6c0aacb48478" providerId="ADAL" clId="{81512635-93BE-49EF-8AAC-8F502A6A1623}" dt="2018-08-27T17:26:14.740" v="199" actId="2696"/>
        <pc:sldMkLst>
          <pc:docMk/>
          <pc:sldMk cId="3067068883" sldId="413"/>
        </pc:sldMkLst>
      </pc:sldChg>
      <pc:sldChg chg="del">
        <pc:chgData name="Becky Mann" userId="eb467d60-cff5-406f-b4ef-6c0aacb48478" providerId="ADAL" clId="{81512635-93BE-49EF-8AAC-8F502A6A1623}" dt="2018-08-27T17:26:14.817" v="200" actId="2696"/>
        <pc:sldMkLst>
          <pc:docMk/>
          <pc:sldMk cId="3735779870" sldId="414"/>
        </pc:sldMkLst>
      </pc:sldChg>
      <pc:sldChg chg="del">
        <pc:chgData name="Becky Mann" userId="eb467d60-cff5-406f-b4ef-6c0aacb48478" providerId="ADAL" clId="{81512635-93BE-49EF-8AAC-8F502A6A1623}" dt="2018-08-27T17:26:14.896" v="201" actId="2696"/>
        <pc:sldMkLst>
          <pc:docMk/>
          <pc:sldMk cId="3840062188" sldId="415"/>
        </pc:sldMkLst>
      </pc:sldChg>
      <pc:sldChg chg="del">
        <pc:chgData name="Becky Mann" userId="eb467d60-cff5-406f-b4ef-6c0aacb48478" providerId="ADAL" clId="{81512635-93BE-49EF-8AAC-8F502A6A1623}" dt="2018-08-27T17:26:14.974" v="202" actId="2696"/>
        <pc:sldMkLst>
          <pc:docMk/>
          <pc:sldMk cId="2231767421" sldId="416"/>
        </pc:sldMkLst>
      </pc:sldChg>
      <pc:sldChg chg="del">
        <pc:chgData name="Becky Mann" userId="eb467d60-cff5-406f-b4ef-6c0aacb48478" providerId="ADAL" clId="{81512635-93BE-49EF-8AAC-8F502A6A1623}" dt="2018-08-27T17:26:15.050" v="203" actId="2696"/>
        <pc:sldMkLst>
          <pc:docMk/>
          <pc:sldMk cId="1173372153" sldId="417"/>
        </pc:sldMkLst>
      </pc:sldChg>
      <pc:sldChg chg="del">
        <pc:chgData name="Becky Mann" userId="eb467d60-cff5-406f-b4ef-6c0aacb48478" providerId="ADAL" clId="{81512635-93BE-49EF-8AAC-8F502A6A1623}" dt="2018-08-27T17:26:15.127" v="204" actId="2696"/>
        <pc:sldMkLst>
          <pc:docMk/>
          <pc:sldMk cId="4252594330" sldId="418"/>
        </pc:sldMkLst>
      </pc:sldChg>
      <pc:sldChg chg="del">
        <pc:chgData name="Becky Mann" userId="eb467d60-cff5-406f-b4ef-6c0aacb48478" providerId="ADAL" clId="{81512635-93BE-49EF-8AAC-8F502A6A1623}" dt="2018-08-27T17:26:15.507" v="209" actId="2696"/>
        <pc:sldMkLst>
          <pc:docMk/>
          <pc:sldMk cId="897927216" sldId="419"/>
        </pc:sldMkLst>
      </pc:sldChg>
      <pc:sldChg chg="del">
        <pc:chgData name="Becky Mann" userId="eb467d60-cff5-406f-b4ef-6c0aacb48478" providerId="ADAL" clId="{81512635-93BE-49EF-8AAC-8F502A6A1623}" dt="2018-08-27T17:26:15.582" v="210" actId="2696"/>
        <pc:sldMkLst>
          <pc:docMk/>
          <pc:sldMk cId="1709576801" sldId="420"/>
        </pc:sldMkLst>
      </pc:sldChg>
      <pc:sldChg chg="del">
        <pc:chgData name="Becky Mann" userId="eb467d60-cff5-406f-b4ef-6c0aacb48478" providerId="ADAL" clId="{81512635-93BE-49EF-8AAC-8F502A6A1623}" dt="2018-08-27T17:26:15.654" v="211" actId="2696"/>
        <pc:sldMkLst>
          <pc:docMk/>
          <pc:sldMk cId="532547650" sldId="421"/>
        </pc:sldMkLst>
      </pc:sldChg>
      <pc:sldChg chg="del">
        <pc:chgData name="Becky Mann" userId="eb467d60-cff5-406f-b4ef-6c0aacb48478" providerId="ADAL" clId="{81512635-93BE-49EF-8AAC-8F502A6A1623}" dt="2018-08-27T17:26:15.726" v="212" actId="2696"/>
        <pc:sldMkLst>
          <pc:docMk/>
          <pc:sldMk cId="1648694189" sldId="422"/>
        </pc:sldMkLst>
      </pc:sldChg>
      <pc:sldChg chg="del">
        <pc:chgData name="Becky Mann" userId="eb467d60-cff5-406f-b4ef-6c0aacb48478" providerId="ADAL" clId="{81512635-93BE-49EF-8AAC-8F502A6A1623}" dt="2018-08-27T17:26:15.799" v="213" actId="2696"/>
        <pc:sldMkLst>
          <pc:docMk/>
          <pc:sldMk cId="3187844877" sldId="423"/>
        </pc:sldMkLst>
      </pc:sldChg>
      <pc:sldChg chg="del">
        <pc:chgData name="Becky Mann" userId="eb467d60-cff5-406f-b4ef-6c0aacb48478" providerId="ADAL" clId="{81512635-93BE-49EF-8AAC-8F502A6A1623}" dt="2018-08-27T17:26:15.871" v="214" actId="2696"/>
        <pc:sldMkLst>
          <pc:docMk/>
          <pc:sldMk cId="2489896878" sldId="424"/>
        </pc:sldMkLst>
      </pc:sldChg>
      <pc:sldChg chg="del">
        <pc:chgData name="Becky Mann" userId="eb467d60-cff5-406f-b4ef-6c0aacb48478" providerId="ADAL" clId="{81512635-93BE-49EF-8AAC-8F502A6A1623}" dt="2018-08-27T17:26:15.939" v="215" actId="2696"/>
        <pc:sldMkLst>
          <pc:docMk/>
          <pc:sldMk cId="592691565" sldId="425"/>
        </pc:sldMkLst>
      </pc:sldChg>
      <pc:sldChg chg="del">
        <pc:chgData name="Becky Mann" userId="eb467d60-cff5-406f-b4ef-6c0aacb48478" providerId="ADAL" clId="{81512635-93BE-49EF-8AAC-8F502A6A1623}" dt="2018-08-27T17:26:16.007" v="216" actId="2696"/>
        <pc:sldMkLst>
          <pc:docMk/>
          <pc:sldMk cId="1198362573" sldId="426"/>
        </pc:sldMkLst>
      </pc:sldChg>
      <pc:sldChg chg="del">
        <pc:chgData name="Becky Mann" userId="eb467d60-cff5-406f-b4ef-6c0aacb48478" providerId="ADAL" clId="{81512635-93BE-49EF-8AAC-8F502A6A1623}" dt="2018-08-27T17:26:16.075" v="217" actId="2696"/>
        <pc:sldMkLst>
          <pc:docMk/>
          <pc:sldMk cId="2846104994" sldId="427"/>
        </pc:sldMkLst>
      </pc:sldChg>
      <pc:sldChg chg="del">
        <pc:chgData name="Becky Mann" userId="eb467d60-cff5-406f-b4ef-6c0aacb48478" providerId="ADAL" clId="{81512635-93BE-49EF-8AAC-8F502A6A1623}" dt="2018-08-27T17:26:16.143" v="218" actId="2696"/>
        <pc:sldMkLst>
          <pc:docMk/>
          <pc:sldMk cId="1522275279" sldId="428"/>
        </pc:sldMkLst>
      </pc:sldChg>
      <pc:sldChg chg="del">
        <pc:chgData name="Becky Mann" userId="eb467d60-cff5-406f-b4ef-6c0aacb48478" providerId="ADAL" clId="{81512635-93BE-49EF-8AAC-8F502A6A1623}" dt="2018-08-27T17:26:16.212" v="219" actId="2696"/>
        <pc:sldMkLst>
          <pc:docMk/>
          <pc:sldMk cId="1386971099" sldId="429"/>
        </pc:sldMkLst>
      </pc:sldChg>
      <pc:sldChg chg="del">
        <pc:chgData name="Becky Mann" userId="eb467d60-cff5-406f-b4ef-6c0aacb48478" providerId="ADAL" clId="{81512635-93BE-49EF-8AAC-8F502A6A1623}" dt="2018-08-27T17:26:16.300" v="220" actId="2696"/>
        <pc:sldMkLst>
          <pc:docMk/>
          <pc:sldMk cId="3168881064" sldId="430"/>
        </pc:sldMkLst>
      </pc:sldChg>
      <pc:sldChg chg="del">
        <pc:chgData name="Becky Mann" userId="eb467d60-cff5-406f-b4ef-6c0aacb48478" providerId="ADAL" clId="{81512635-93BE-49EF-8AAC-8F502A6A1623}" dt="2018-08-27T17:26:16.366" v="221" actId="2696"/>
        <pc:sldMkLst>
          <pc:docMk/>
          <pc:sldMk cId="2814655718" sldId="431"/>
        </pc:sldMkLst>
      </pc:sldChg>
      <pc:sldChg chg="del">
        <pc:chgData name="Becky Mann" userId="eb467d60-cff5-406f-b4ef-6c0aacb48478" providerId="ADAL" clId="{81512635-93BE-49EF-8AAC-8F502A6A1623}" dt="2018-08-27T17:26:16.434" v="222" actId="2696"/>
        <pc:sldMkLst>
          <pc:docMk/>
          <pc:sldMk cId="2986897129" sldId="432"/>
        </pc:sldMkLst>
      </pc:sldChg>
      <pc:sldChg chg="del">
        <pc:chgData name="Becky Mann" userId="eb467d60-cff5-406f-b4ef-6c0aacb48478" providerId="ADAL" clId="{81512635-93BE-49EF-8AAC-8F502A6A1623}" dt="2018-08-27T17:26:16.505" v="223" actId="2696"/>
        <pc:sldMkLst>
          <pc:docMk/>
          <pc:sldMk cId="4093698988" sldId="433"/>
        </pc:sldMkLst>
      </pc:sldChg>
      <pc:sldChg chg="del">
        <pc:chgData name="Becky Mann" userId="eb467d60-cff5-406f-b4ef-6c0aacb48478" providerId="ADAL" clId="{81512635-93BE-49EF-8AAC-8F502A6A1623}" dt="2018-08-27T17:26:16.569" v="224" actId="2696"/>
        <pc:sldMkLst>
          <pc:docMk/>
          <pc:sldMk cId="1313515646" sldId="434"/>
        </pc:sldMkLst>
      </pc:sldChg>
      <pc:sldChg chg="del">
        <pc:chgData name="Becky Mann" userId="eb467d60-cff5-406f-b4ef-6c0aacb48478" providerId="ADAL" clId="{81512635-93BE-49EF-8AAC-8F502A6A1623}" dt="2018-08-27T17:26:16.635" v="225" actId="2696"/>
        <pc:sldMkLst>
          <pc:docMk/>
          <pc:sldMk cId="3549605217" sldId="435"/>
        </pc:sldMkLst>
      </pc:sldChg>
      <pc:sldChg chg="del">
        <pc:chgData name="Becky Mann" userId="eb467d60-cff5-406f-b4ef-6c0aacb48478" providerId="ADAL" clId="{81512635-93BE-49EF-8AAC-8F502A6A1623}" dt="2018-08-27T17:26:16.699" v="226" actId="2696"/>
        <pc:sldMkLst>
          <pc:docMk/>
          <pc:sldMk cId="2443768446" sldId="436"/>
        </pc:sldMkLst>
      </pc:sldChg>
      <pc:sldChg chg="del">
        <pc:chgData name="Becky Mann" userId="eb467d60-cff5-406f-b4ef-6c0aacb48478" providerId="ADAL" clId="{81512635-93BE-49EF-8AAC-8F502A6A1623}" dt="2018-08-27T17:26:16.765" v="227" actId="2696"/>
        <pc:sldMkLst>
          <pc:docMk/>
          <pc:sldMk cId="1314275521" sldId="437"/>
        </pc:sldMkLst>
      </pc:sldChg>
      <pc:sldChg chg="del">
        <pc:chgData name="Becky Mann" userId="eb467d60-cff5-406f-b4ef-6c0aacb48478" providerId="ADAL" clId="{81512635-93BE-49EF-8AAC-8F502A6A1623}" dt="2018-08-27T17:26:17.078" v="232" actId="2696"/>
        <pc:sldMkLst>
          <pc:docMk/>
          <pc:sldMk cId="2264035688" sldId="438"/>
        </pc:sldMkLst>
      </pc:sldChg>
      <pc:sldChg chg="del">
        <pc:chgData name="Becky Mann" userId="eb467d60-cff5-406f-b4ef-6c0aacb48478" providerId="ADAL" clId="{81512635-93BE-49EF-8AAC-8F502A6A1623}" dt="2018-08-27T17:26:17.139" v="233" actId="2696"/>
        <pc:sldMkLst>
          <pc:docMk/>
          <pc:sldMk cId="2575336051" sldId="439"/>
        </pc:sldMkLst>
      </pc:sldChg>
      <pc:sldChg chg="del">
        <pc:chgData name="Becky Mann" userId="eb467d60-cff5-406f-b4ef-6c0aacb48478" providerId="ADAL" clId="{81512635-93BE-49EF-8AAC-8F502A6A1623}" dt="2018-08-27T17:26:17.198" v="234" actId="2696"/>
        <pc:sldMkLst>
          <pc:docMk/>
          <pc:sldMk cId="3671239402" sldId="440"/>
        </pc:sldMkLst>
      </pc:sldChg>
      <pc:sldChg chg="del">
        <pc:chgData name="Becky Mann" userId="eb467d60-cff5-406f-b4ef-6c0aacb48478" providerId="ADAL" clId="{81512635-93BE-49EF-8AAC-8F502A6A1623}" dt="2018-08-27T17:26:17.259" v="235" actId="2696"/>
        <pc:sldMkLst>
          <pc:docMk/>
          <pc:sldMk cId="2991938536" sldId="441"/>
        </pc:sldMkLst>
      </pc:sldChg>
      <pc:sldChg chg="del">
        <pc:chgData name="Becky Mann" userId="eb467d60-cff5-406f-b4ef-6c0aacb48478" providerId="ADAL" clId="{81512635-93BE-49EF-8AAC-8F502A6A1623}" dt="2018-08-27T17:26:17.380" v="237" actId="2696"/>
        <pc:sldMkLst>
          <pc:docMk/>
          <pc:sldMk cId="3535044267" sldId="442"/>
        </pc:sldMkLst>
      </pc:sldChg>
      <pc:sldChg chg="del">
        <pc:chgData name="Becky Mann" userId="eb467d60-cff5-406f-b4ef-6c0aacb48478" providerId="ADAL" clId="{81512635-93BE-49EF-8AAC-8F502A6A1623}" dt="2018-08-27T17:26:17.502" v="239" actId="2696"/>
        <pc:sldMkLst>
          <pc:docMk/>
          <pc:sldMk cId="208215056" sldId="443"/>
        </pc:sldMkLst>
      </pc:sldChg>
      <pc:sldChg chg="del">
        <pc:chgData name="Becky Mann" userId="eb467d60-cff5-406f-b4ef-6c0aacb48478" providerId="ADAL" clId="{81512635-93BE-49EF-8AAC-8F502A6A1623}" dt="2018-08-27T17:26:17.320" v="236" actId="2696"/>
        <pc:sldMkLst>
          <pc:docMk/>
          <pc:sldMk cId="1442046283" sldId="444"/>
        </pc:sldMkLst>
      </pc:sldChg>
      <pc:sldChg chg="del">
        <pc:chgData name="Becky Mann" userId="eb467d60-cff5-406f-b4ef-6c0aacb48478" providerId="ADAL" clId="{81512635-93BE-49EF-8AAC-8F502A6A1623}" dt="2018-08-27T17:26:17.441" v="238" actId="2696"/>
        <pc:sldMkLst>
          <pc:docMk/>
          <pc:sldMk cId="2357951715" sldId="445"/>
        </pc:sldMkLst>
      </pc:sldChg>
      <pc:sldChg chg="del">
        <pc:chgData name="Becky Mann" userId="eb467d60-cff5-406f-b4ef-6c0aacb48478" providerId="ADAL" clId="{81512635-93BE-49EF-8AAC-8F502A6A1623}" dt="2018-08-27T17:26:17.788" v="244" actId="2696"/>
        <pc:sldMkLst>
          <pc:docMk/>
          <pc:sldMk cId="3533882879" sldId="446"/>
        </pc:sldMkLst>
      </pc:sldChg>
      <pc:sldChg chg="del">
        <pc:chgData name="Becky Mann" userId="eb467d60-cff5-406f-b4ef-6c0aacb48478" providerId="ADAL" clId="{81512635-93BE-49EF-8AAC-8F502A6A1623}" dt="2018-08-27T17:26:17.843" v="245" actId="2696"/>
        <pc:sldMkLst>
          <pc:docMk/>
          <pc:sldMk cId="2936844462" sldId="447"/>
        </pc:sldMkLst>
      </pc:sldChg>
      <pc:sldChg chg="del">
        <pc:chgData name="Becky Mann" userId="eb467d60-cff5-406f-b4ef-6c0aacb48478" providerId="ADAL" clId="{81512635-93BE-49EF-8AAC-8F502A6A1623}" dt="2018-08-27T17:26:17.899" v="246" actId="2696"/>
        <pc:sldMkLst>
          <pc:docMk/>
          <pc:sldMk cId="2256716733" sldId="448"/>
        </pc:sldMkLst>
      </pc:sldChg>
      <pc:sldChg chg="del">
        <pc:chgData name="Becky Mann" userId="eb467d60-cff5-406f-b4ef-6c0aacb48478" providerId="ADAL" clId="{81512635-93BE-49EF-8AAC-8F502A6A1623}" dt="2018-08-27T17:26:17.958" v="247" actId="2696"/>
        <pc:sldMkLst>
          <pc:docMk/>
          <pc:sldMk cId="1357363056" sldId="449"/>
        </pc:sldMkLst>
      </pc:sldChg>
      <pc:sldChg chg="del">
        <pc:chgData name="Becky Mann" userId="eb467d60-cff5-406f-b4ef-6c0aacb48478" providerId="ADAL" clId="{81512635-93BE-49EF-8AAC-8F502A6A1623}" dt="2018-08-27T17:26:18.010" v="248" actId="2696"/>
        <pc:sldMkLst>
          <pc:docMk/>
          <pc:sldMk cId="2691113848" sldId="450"/>
        </pc:sldMkLst>
      </pc:sldChg>
      <pc:sldChg chg="del">
        <pc:chgData name="Becky Mann" userId="eb467d60-cff5-406f-b4ef-6c0aacb48478" providerId="ADAL" clId="{81512635-93BE-49EF-8AAC-8F502A6A1623}" dt="2018-08-27T17:26:18.062" v="249" actId="2696"/>
        <pc:sldMkLst>
          <pc:docMk/>
          <pc:sldMk cId="136952686" sldId="451"/>
        </pc:sldMkLst>
      </pc:sldChg>
      <pc:sldChg chg="del">
        <pc:chgData name="Becky Mann" userId="eb467d60-cff5-406f-b4ef-6c0aacb48478" providerId="ADAL" clId="{81512635-93BE-49EF-8AAC-8F502A6A1623}" dt="2018-08-27T17:26:18.114" v="250" actId="2696"/>
        <pc:sldMkLst>
          <pc:docMk/>
          <pc:sldMk cId="858274029" sldId="452"/>
        </pc:sldMkLst>
      </pc:sldChg>
      <pc:sldChg chg="del">
        <pc:chgData name="Becky Mann" userId="eb467d60-cff5-406f-b4ef-6c0aacb48478" providerId="ADAL" clId="{81512635-93BE-49EF-8AAC-8F502A6A1623}" dt="2018-08-27T17:26:18.168" v="251" actId="2696"/>
        <pc:sldMkLst>
          <pc:docMk/>
          <pc:sldMk cId="4246034305" sldId="453"/>
        </pc:sldMkLst>
      </pc:sldChg>
      <pc:sldChg chg="del">
        <pc:chgData name="Becky Mann" userId="eb467d60-cff5-406f-b4ef-6c0aacb48478" providerId="ADAL" clId="{81512635-93BE-49EF-8AAC-8F502A6A1623}" dt="2018-08-27T17:26:18.219" v="252" actId="2696"/>
        <pc:sldMkLst>
          <pc:docMk/>
          <pc:sldMk cId="709521275" sldId="454"/>
        </pc:sldMkLst>
      </pc:sldChg>
      <pc:sldChg chg="del">
        <pc:chgData name="Becky Mann" userId="eb467d60-cff5-406f-b4ef-6c0aacb48478" providerId="ADAL" clId="{81512635-93BE-49EF-8AAC-8F502A6A1623}" dt="2018-08-27T17:26:18.272" v="253" actId="2696"/>
        <pc:sldMkLst>
          <pc:docMk/>
          <pc:sldMk cId="3699961638" sldId="455"/>
        </pc:sldMkLst>
      </pc:sldChg>
      <pc:sldChg chg="del">
        <pc:chgData name="Becky Mann" userId="eb467d60-cff5-406f-b4ef-6c0aacb48478" providerId="ADAL" clId="{81512635-93BE-49EF-8AAC-8F502A6A1623}" dt="2018-08-27T17:26:18.325" v="254" actId="2696"/>
        <pc:sldMkLst>
          <pc:docMk/>
          <pc:sldMk cId="3918991660" sldId="456"/>
        </pc:sldMkLst>
      </pc:sldChg>
      <pc:sldChg chg="del">
        <pc:chgData name="Becky Mann" userId="eb467d60-cff5-406f-b4ef-6c0aacb48478" providerId="ADAL" clId="{81512635-93BE-49EF-8AAC-8F502A6A1623}" dt="2018-08-27T17:26:18.374" v="255" actId="2696"/>
        <pc:sldMkLst>
          <pc:docMk/>
          <pc:sldMk cId="1154319984" sldId="457"/>
        </pc:sldMkLst>
      </pc:sldChg>
      <pc:sldChg chg="del">
        <pc:chgData name="Becky Mann" userId="eb467d60-cff5-406f-b4ef-6c0aacb48478" providerId="ADAL" clId="{81512635-93BE-49EF-8AAC-8F502A6A1623}" dt="2018-08-27T17:26:18.423" v="256" actId="2696"/>
        <pc:sldMkLst>
          <pc:docMk/>
          <pc:sldMk cId="1128842868" sldId="458"/>
        </pc:sldMkLst>
      </pc:sldChg>
      <pc:sldChg chg="del">
        <pc:chgData name="Becky Mann" userId="eb467d60-cff5-406f-b4ef-6c0aacb48478" providerId="ADAL" clId="{81512635-93BE-49EF-8AAC-8F502A6A1623}" dt="2018-08-27T17:26:18.472" v="257" actId="2696"/>
        <pc:sldMkLst>
          <pc:docMk/>
          <pc:sldMk cId="713256289" sldId="459"/>
        </pc:sldMkLst>
      </pc:sldChg>
      <pc:sldChg chg="del">
        <pc:chgData name="Becky Mann" userId="eb467d60-cff5-406f-b4ef-6c0aacb48478" providerId="ADAL" clId="{81512635-93BE-49EF-8AAC-8F502A6A1623}" dt="2018-08-27T17:26:18.521" v="258" actId="2696"/>
        <pc:sldMkLst>
          <pc:docMk/>
          <pc:sldMk cId="3912797666" sldId="460"/>
        </pc:sldMkLst>
      </pc:sldChg>
      <pc:sldChg chg="del">
        <pc:chgData name="Becky Mann" userId="eb467d60-cff5-406f-b4ef-6c0aacb48478" providerId="ADAL" clId="{81512635-93BE-49EF-8AAC-8F502A6A1623}" dt="2018-08-27T17:26:18.569" v="259" actId="2696"/>
        <pc:sldMkLst>
          <pc:docMk/>
          <pc:sldMk cId="2836695612" sldId="461"/>
        </pc:sldMkLst>
      </pc:sldChg>
      <pc:sldChg chg="del">
        <pc:chgData name="Becky Mann" userId="eb467d60-cff5-406f-b4ef-6c0aacb48478" providerId="ADAL" clId="{81512635-93BE-49EF-8AAC-8F502A6A1623}" dt="2018-08-27T17:26:18.617" v="260" actId="2696"/>
        <pc:sldMkLst>
          <pc:docMk/>
          <pc:sldMk cId="4140056944" sldId="462"/>
        </pc:sldMkLst>
      </pc:sldChg>
      <pc:sldChg chg="del">
        <pc:chgData name="Becky Mann" userId="eb467d60-cff5-406f-b4ef-6c0aacb48478" providerId="ADAL" clId="{81512635-93BE-49EF-8AAC-8F502A6A1623}" dt="2018-08-27T17:26:18.666" v="261" actId="2696"/>
        <pc:sldMkLst>
          <pc:docMk/>
          <pc:sldMk cId="1145592817" sldId="463"/>
        </pc:sldMkLst>
      </pc:sldChg>
      <pc:sldChg chg="del">
        <pc:chgData name="Becky Mann" userId="eb467d60-cff5-406f-b4ef-6c0aacb48478" providerId="ADAL" clId="{81512635-93BE-49EF-8AAC-8F502A6A1623}" dt="2018-08-27T17:26:18.714" v="262" actId="2696"/>
        <pc:sldMkLst>
          <pc:docMk/>
          <pc:sldMk cId="2031173857" sldId="464"/>
        </pc:sldMkLst>
      </pc:sldChg>
      <pc:sldChg chg="del">
        <pc:chgData name="Becky Mann" userId="eb467d60-cff5-406f-b4ef-6c0aacb48478" providerId="ADAL" clId="{81512635-93BE-49EF-8AAC-8F502A6A1623}" dt="2018-08-27T17:26:18.763" v="263" actId="2696"/>
        <pc:sldMkLst>
          <pc:docMk/>
          <pc:sldMk cId="2285970345" sldId="465"/>
        </pc:sldMkLst>
      </pc:sldChg>
      <pc:sldChg chg="del">
        <pc:chgData name="Becky Mann" userId="eb467d60-cff5-406f-b4ef-6c0aacb48478" providerId="ADAL" clId="{81512635-93BE-49EF-8AAC-8F502A6A1623}" dt="2018-08-27T17:26:18.813" v="264" actId="2696"/>
        <pc:sldMkLst>
          <pc:docMk/>
          <pc:sldMk cId="1295120282" sldId="466"/>
        </pc:sldMkLst>
      </pc:sldChg>
      <pc:sldChg chg="del">
        <pc:chgData name="Becky Mann" userId="eb467d60-cff5-406f-b4ef-6c0aacb48478" providerId="ADAL" clId="{81512635-93BE-49EF-8AAC-8F502A6A1623}" dt="2018-08-27T17:26:18.858" v="265" actId="2696"/>
        <pc:sldMkLst>
          <pc:docMk/>
          <pc:sldMk cId="3855703774" sldId="467"/>
        </pc:sldMkLst>
      </pc:sldChg>
      <pc:sldChg chg="del">
        <pc:chgData name="Becky Mann" userId="eb467d60-cff5-406f-b4ef-6c0aacb48478" providerId="ADAL" clId="{81512635-93BE-49EF-8AAC-8F502A6A1623}" dt="2018-08-27T17:26:18.902" v="266" actId="2696"/>
        <pc:sldMkLst>
          <pc:docMk/>
          <pc:sldMk cId="1944866170" sldId="468"/>
        </pc:sldMkLst>
      </pc:sldChg>
      <pc:sldChg chg="del">
        <pc:chgData name="Becky Mann" userId="eb467d60-cff5-406f-b4ef-6c0aacb48478" providerId="ADAL" clId="{81512635-93BE-49EF-8AAC-8F502A6A1623}" dt="2018-08-27T17:26:18.952" v="267" actId="2696"/>
        <pc:sldMkLst>
          <pc:docMk/>
          <pc:sldMk cId="3831638108" sldId="469"/>
        </pc:sldMkLst>
      </pc:sldChg>
      <pc:sldChg chg="del">
        <pc:chgData name="Becky Mann" userId="eb467d60-cff5-406f-b4ef-6c0aacb48478" providerId="ADAL" clId="{81512635-93BE-49EF-8AAC-8F502A6A1623}" dt="2018-08-27T17:26:19.038" v="269" actId="2696"/>
        <pc:sldMkLst>
          <pc:docMk/>
          <pc:sldMk cId="3196773131" sldId="470"/>
        </pc:sldMkLst>
      </pc:sldChg>
      <pc:sldChg chg="del">
        <pc:chgData name="Becky Mann" userId="eb467d60-cff5-406f-b4ef-6c0aacb48478" providerId="ADAL" clId="{81512635-93BE-49EF-8AAC-8F502A6A1623}" dt="2018-08-27T17:26:18.996" v="268" actId="2696"/>
        <pc:sldMkLst>
          <pc:docMk/>
          <pc:sldMk cId="127031184" sldId="471"/>
        </pc:sldMkLst>
      </pc:sldChg>
      <pc:sldChg chg="del">
        <pc:chgData name="Becky Mann" userId="eb467d60-cff5-406f-b4ef-6c0aacb48478" providerId="ADAL" clId="{81512635-93BE-49EF-8AAC-8F502A6A1623}" dt="2018-08-27T17:26:19.082" v="270" actId="2696"/>
        <pc:sldMkLst>
          <pc:docMk/>
          <pc:sldMk cId="1784819412" sldId="472"/>
        </pc:sldMkLst>
      </pc:sldChg>
      <pc:sldChg chg="del">
        <pc:chgData name="Becky Mann" userId="eb467d60-cff5-406f-b4ef-6c0aacb48478" providerId="ADAL" clId="{81512635-93BE-49EF-8AAC-8F502A6A1623}" dt="2018-08-27T17:26:19.126" v="271" actId="2696"/>
        <pc:sldMkLst>
          <pc:docMk/>
          <pc:sldMk cId="1241802022" sldId="473"/>
        </pc:sldMkLst>
      </pc:sldChg>
      <pc:sldChg chg="del">
        <pc:chgData name="Becky Mann" userId="eb467d60-cff5-406f-b4ef-6c0aacb48478" providerId="ADAL" clId="{81512635-93BE-49EF-8AAC-8F502A6A1623}" dt="2018-08-27T17:26:19.339" v="276" actId="2696"/>
        <pc:sldMkLst>
          <pc:docMk/>
          <pc:sldMk cId="1288837159" sldId="474"/>
        </pc:sldMkLst>
      </pc:sldChg>
      <pc:sldChg chg="del">
        <pc:chgData name="Becky Mann" userId="eb467d60-cff5-406f-b4ef-6c0aacb48478" providerId="ADAL" clId="{81512635-93BE-49EF-8AAC-8F502A6A1623}" dt="2018-08-27T17:26:19.382" v="277" actId="2696"/>
        <pc:sldMkLst>
          <pc:docMk/>
          <pc:sldMk cId="4291679609" sldId="475"/>
        </pc:sldMkLst>
      </pc:sldChg>
      <pc:sldChg chg="del">
        <pc:chgData name="Becky Mann" userId="eb467d60-cff5-406f-b4ef-6c0aacb48478" providerId="ADAL" clId="{81512635-93BE-49EF-8AAC-8F502A6A1623}" dt="2018-08-27T17:26:19.422" v="278" actId="2696"/>
        <pc:sldMkLst>
          <pc:docMk/>
          <pc:sldMk cId="3250500123" sldId="476"/>
        </pc:sldMkLst>
      </pc:sldChg>
      <pc:sldChg chg="del">
        <pc:chgData name="Becky Mann" userId="eb467d60-cff5-406f-b4ef-6c0aacb48478" providerId="ADAL" clId="{81512635-93BE-49EF-8AAC-8F502A6A1623}" dt="2018-08-27T17:26:19.463" v="279" actId="2696"/>
        <pc:sldMkLst>
          <pc:docMk/>
          <pc:sldMk cId="3710969792" sldId="477"/>
        </pc:sldMkLst>
      </pc:sldChg>
      <pc:sldChg chg="del">
        <pc:chgData name="Becky Mann" userId="eb467d60-cff5-406f-b4ef-6c0aacb48478" providerId="ADAL" clId="{81512635-93BE-49EF-8AAC-8F502A6A1623}" dt="2018-08-27T17:26:19.501" v="280" actId="2696"/>
        <pc:sldMkLst>
          <pc:docMk/>
          <pc:sldMk cId="2316770933" sldId="478"/>
        </pc:sldMkLst>
      </pc:sldChg>
      <pc:sldChg chg="del">
        <pc:chgData name="Becky Mann" userId="eb467d60-cff5-406f-b4ef-6c0aacb48478" providerId="ADAL" clId="{81512635-93BE-49EF-8AAC-8F502A6A1623}" dt="2018-08-27T17:26:19.541" v="281" actId="2696"/>
        <pc:sldMkLst>
          <pc:docMk/>
          <pc:sldMk cId="423283598" sldId="479"/>
        </pc:sldMkLst>
      </pc:sldChg>
      <pc:sldChg chg="del">
        <pc:chgData name="Becky Mann" userId="eb467d60-cff5-406f-b4ef-6c0aacb48478" providerId="ADAL" clId="{81512635-93BE-49EF-8AAC-8F502A6A1623}" dt="2018-08-27T17:26:19.581" v="282" actId="2696"/>
        <pc:sldMkLst>
          <pc:docMk/>
          <pc:sldMk cId="145913985" sldId="480"/>
        </pc:sldMkLst>
      </pc:sldChg>
      <pc:sldChg chg="del">
        <pc:chgData name="Becky Mann" userId="eb467d60-cff5-406f-b4ef-6c0aacb48478" providerId="ADAL" clId="{81512635-93BE-49EF-8AAC-8F502A6A1623}" dt="2018-08-27T17:26:19.620" v="283" actId="2696"/>
        <pc:sldMkLst>
          <pc:docMk/>
          <pc:sldMk cId="3597508565" sldId="481"/>
        </pc:sldMkLst>
      </pc:sldChg>
      <pc:sldChg chg="del">
        <pc:chgData name="Becky Mann" userId="eb467d60-cff5-406f-b4ef-6c0aacb48478" providerId="ADAL" clId="{81512635-93BE-49EF-8AAC-8F502A6A1623}" dt="2018-08-27T17:26:19.663" v="284" actId="2696"/>
        <pc:sldMkLst>
          <pc:docMk/>
          <pc:sldMk cId="3963408415" sldId="482"/>
        </pc:sldMkLst>
      </pc:sldChg>
      <pc:sldChg chg="del">
        <pc:chgData name="Becky Mann" userId="eb467d60-cff5-406f-b4ef-6c0aacb48478" providerId="ADAL" clId="{81512635-93BE-49EF-8AAC-8F502A6A1623}" dt="2018-08-27T17:26:19.701" v="285" actId="2696"/>
        <pc:sldMkLst>
          <pc:docMk/>
          <pc:sldMk cId="3107780394" sldId="483"/>
        </pc:sldMkLst>
      </pc:sldChg>
      <pc:sldChg chg="del">
        <pc:chgData name="Becky Mann" userId="eb467d60-cff5-406f-b4ef-6c0aacb48478" providerId="ADAL" clId="{81512635-93BE-49EF-8AAC-8F502A6A1623}" dt="2018-08-27T17:26:19.739" v="286" actId="2696"/>
        <pc:sldMkLst>
          <pc:docMk/>
          <pc:sldMk cId="29227599" sldId="484"/>
        </pc:sldMkLst>
      </pc:sldChg>
      <pc:sldChg chg="del">
        <pc:chgData name="Becky Mann" userId="eb467d60-cff5-406f-b4ef-6c0aacb48478" providerId="ADAL" clId="{81512635-93BE-49EF-8AAC-8F502A6A1623}" dt="2018-08-27T17:26:19.780" v="287" actId="2696"/>
        <pc:sldMkLst>
          <pc:docMk/>
          <pc:sldMk cId="1660405840" sldId="485"/>
        </pc:sldMkLst>
      </pc:sldChg>
      <pc:sldChg chg="del">
        <pc:chgData name="Becky Mann" userId="eb467d60-cff5-406f-b4ef-6c0aacb48478" providerId="ADAL" clId="{81512635-93BE-49EF-8AAC-8F502A6A1623}" dt="2018-08-27T17:26:19.816" v="288" actId="2696"/>
        <pc:sldMkLst>
          <pc:docMk/>
          <pc:sldMk cId="3426669645" sldId="486"/>
        </pc:sldMkLst>
      </pc:sldChg>
      <pc:sldChg chg="del">
        <pc:chgData name="Becky Mann" userId="eb467d60-cff5-406f-b4ef-6c0aacb48478" providerId="ADAL" clId="{81512635-93BE-49EF-8AAC-8F502A6A1623}" dt="2018-08-27T17:26:19.854" v="289" actId="2696"/>
        <pc:sldMkLst>
          <pc:docMk/>
          <pc:sldMk cId="650514515" sldId="487"/>
        </pc:sldMkLst>
      </pc:sldChg>
      <pc:sldChg chg="del">
        <pc:chgData name="Becky Mann" userId="eb467d60-cff5-406f-b4ef-6c0aacb48478" providerId="ADAL" clId="{81512635-93BE-49EF-8AAC-8F502A6A1623}" dt="2018-08-27T17:26:19.889" v="290" actId="2696"/>
        <pc:sldMkLst>
          <pc:docMk/>
          <pc:sldMk cId="2634482990" sldId="488"/>
        </pc:sldMkLst>
      </pc:sldChg>
      <pc:sldChg chg="del">
        <pc:chgData name="Becky Mann" userId="eb467d60-cff5-406f-b4ef-6c0aacb48478" providerId="ADAL" clId="{81512635-93BE-49EF-8AAC-8F502A6A1623}" dt="2018-08-27T17:26:19.927" v="291" actId="2696"/>
        <pc:sldMkLst>
          <pc:docMk/>
          <pc:sldMk cId="1158018981" sldId="489"/>
        </pc:sldMkLst>
      </pc:sldChg>
      <pc:sldChg chg="del">
        <pc:chgData name="Becky Mann" userId="eb467d60-cff5-406f-b4ef-6c0aacb48478" providerId="ADAL" clId="{81512635-93BE-49EF-8AAC-8F502A6A1623}" dt="2018-08-27T17:26:19.960" v="292" actId="2696"/>
        <pc:sldMkLst>
          <pc:docMk/>
          <pc:sldMk cId="271029691" sldId="490"/>
        </pc:sldMkLst>
      </pc:sldChg>
      <pc:sldChg chg="del">
        <pc:chgData name="Becky Mann" userId="eb467d60-cff5-406f-b4ef-6c0aacb48478" providerId="ADAL" clId="{81512635-93BE-49EF-8AAC-8F502A6A1623}" dt="2018-08-27T17:26:19.995" v="293" actId="2696"/>
        <pc:sldMkLst>
          <pc:docMk/>
          <pc:sldMk cId="3518411323" sldId="491"/>
        </pc:sldMkLst>
      </pc:sldChg>
      <pc:sldChg chg="del">
        <pc:chgData name="Becky Mann" userId="eb467d60-cff5-406f-b4ef-6c0aacb48478" providerId="ADAL" clId="{81512635-93BE-49EF-8AAC-8F502A6A1623}" dt="2018-08-27T17:26:20.030" v="294" actId="2696"/>
        <pc:sldMkLst>
          <pc:docMk/>
          <pc:sldMk cId="1636059522" sldId="492"/>
        </pc:sldMkLst>
      </pc:sldChg>
      <pc:sldChg chg="del">
        <pc:chgData name="Becky Mann" userId="eb467d60-cff5-406f-b4ef-6c0aacb48478" providerId="ADAL" clId="{81512635-93BE-49EF-8AAC-8F502A6A1623}" dt="2018-08-27T17:26:20.165" v="298" actId="2696"/>
        <pc:sldMkLst>
          <pc:docMk/>
          <pc:sldMk cId="204465847" sldId="493"/>
        </pc:sldMkLst>
      </pc:sldChg>
      <pc:sldChg chg="del">
        <pc:chgData name="Becky Mann" userId="eb467d60-cff5-406f-b4ef-6c0aacb48478" providerId="ADAL" clId="{81512635-93BE-49EF-8AAC-8F502A6A1623}" dt="2018-08-27T17:26:20.197" v="299" actId="2696"/>
        <pc:sldMkLst>
          <pc:docMk/>
          <pc:sldMk cId="4237198164" sldId="494"/>
        </pc:sldMkLst>
      </pc:sldChg>
      <pc:sldChg chg="del">
        <pc:chgData name="Becky Mann" userId="eb467d60-cff5-406f-b4ef-6c0aacb48478" providerId="ADAL" clId="{81512635-93BE-49EF-8AAC-8F502A6A1623}" dt="2018-08-27T17:26:20.230" v="300" actId="2696"/>
        <pc:sldMkLst>
          <pc:docMk/>
          <pc:sldMk cId="3159714360" sldId="495"/>
        </pc:sldMkLst>
      </pc:sldChg>
      <pc:sldChg chg="del">
        <pc:chgData name="Becky Mann" userId="eb467d60-cff5-406f-b4ef-6c0aacb48478" providerId="ADAL" clId="{81512635-93BE-49EF-8AAC-8F502A6A1623}" dt="2018-08-27T17:26:20.263" v="301" actId="2696"/>
        <pc:sldMkLst>
          <pc:docMk/>
          <pc:sldMk cId="3967510596" sldId="496"/>
        </pc:sldMkLst>
      </pc:sldChg>
      <pc:sldChg chg="del">
        <pc:chgData name="Becky Mann" userId="eb467d60-cff5-406f-b4ef-6c0aacb48478" providerId="ADAL" clId="{81512635-93BE-49EF-8AAC-8F502A6A1623}" dt="2018-08-27T17:26:20.297" v="302" actId="2696"/>
        <pc:sldMkLst>
          <pc:docMk/>
          <pc:sldMk cId="3797542897" sldId="497"/>
        </pc:sldMkLst>
      </pc:sldChg>
      <pc:sldChg chg="del">
        <pc:chgData name="Becky Mann" userId="eb467d60-cff5-406f-b4ef-6c0aacb48478" providerId="ADAL" clId="{81512635-93BE-49EF-8AAC-8F502A6A1623}" dt="2018-08-27T17:26:20.328" v="303" actId="2696"/>
        <pc:sldMkLst>
          <pc:docMk/>
          <pc:sldMk cId="3712757183" sldId="498"/>
        </pc:sldMkLst>
      </pc:sldChg>
      <pc:sldChg chg="del">
        <pc:chgData name="Becky Mann" userId="eb467d60-cff5-406f-b4ef-6c0aacb48478" providerId="ADAL" clId="{81512635-93BE-49EF-8AAC-8F502A6A1623}" dt="2018-08-27T17:26:20.357" v="304" actId="2696"/>
        <pc:sldMkLst>
          <pc:docMk/>
          <pc:sldMk cId="4101949616" sldId="499"/>
        </pc:sldMkLst>
      </pc:sldChg>
      <pc:sldChg chg="del">
        <pc:chgData name="Becky Mann" userId="eb467d60-cff5-406f-b4ef-6c0aacb48478" providerId="ADAL" clId="{81512635-93BE-49EF-8AAC-8F502A6A1623}" dt="2018-08-27T17:26:20.393" v="305" actId="2696"/>
        <pc:sldMkLst>
          <pc:docMk/>
          <pc:sldMk cId="4061827286" sldId="500"/>
        </pc:sldMkLst>
      </pc:sldChg>
      <pc:sldChg chg="del">
        <pc:chgData name="Becky Mann" userId="eb467d60-cff5-406f-b4ef-6c0aacb48478" providerId="ADAL" clId="{81512635-93BE-49EF-8AAC-8F502A6A1623}" dt="2018-08-27T17:26:20.487" v="308" actId="2696"/>
        <pc:sldMkLst>
          <pc:docMk/>
          <pc:sldMk cId="3379546663" sldId="501"/>
        </pc:sldMkLst>
      </pc:sldChg>
      <pc:sldChg chg="del">
        <pc:chgData name="Becky Mann" userId="eb467d60-cff5-406f-b4ef-6c0aacb48478" providerId="ADAL" clId="{81512635-93BE-49EF-8AAC-8F502A6A1623}" dt="2018-08-27T17:26:20.422" v="306" actId="2696"/>
        <pc:sldMkLst>
          <pc:docMk/>
          <pc:sldMk cId="2623537405" sldId="502"/>
        </pc:sldMkLst>
      </pc:sldChg>
      <pc:sldChg chg="del">
        <pc:chgData name="Becky Mann" userId="eb467d60-cff5-406f-b4ef-6c0aacb48478" providerId="ADAL" clId="{81512635-93BE-49EF-8AAC-8F502A6A1623}" dt="2018-08-27T17:26:20.452" v="307" actId="2696"/>
        <pc:sldMkLst>
          <pc:docMk/>
          <pc:sldMk cId="4278913183" sldId="503"/>
        </pc:sldMkLst>
      </pc:sldChg>
      <pc:sldChg chg="del">
        <pc:chgData name="Becky Mann" userId="eb467d60-cff5-406f-b4ef-6c0aacb48478" providerId="ADAL" clId="{81512635-93BE-49EF-8AAC-8F502A6A1623}" dt="2018-08-27T17:26:20.521" v="309" actId="2696"/>
        <pc:sldMkLst>
          <pc:docMk/>
          <pc:sldMk cId="1037445255" sldId="504"/>
        </pc:sldMkLst>
      </pc:sldChg>
      <pc:sldChg chg="del">
        <pc:chgData name="Becky Mann" userId="eb467d60-cff5-406f-b4ef-6c0aacb48478" providerId="ADAL" clId="{81512635-93BE-49EF-8AAC-8F502A6A1623}" dt="2018-08-27T17:26:20.551" v="310" actId="2696"/>
        <pc:sldMkLst>
          <pc:docMk/>
          <pc:sldMk cId="3759023037" sldId="505"/>
        </pc:sldMkLst>
      </pc:sldChg>
      <pc:sldChg chg="del">
        <pc:chgData name="Becky Mann" userId="eb467d60-cff5-406f-b4ef-6c0aacb48478" providerId="ADAL" clId="{81512635-93BE-49EF-8AAC-8F502A6A1623}" dt="2018-08-27T17:26:20.584" v="311" actId="2696"/>
        <pc:sldMkLst>
          <pc:docMk/>
          <pc:sldMk cId="2519412587" sldId="506"/>
        </pc:sldMkLst>
      </pc:sldChg>
      <pc:sldChg chg="del">
        <pc:chgData name="Becky Mann" userId="eb467d60-cff5-406f-b4ef-6c0aacb48478" providerId="ADAL" clId="{81512635-93BE-49EF-8AAC-8F502A6A1623}" dt="2018-08-27T17:26:20.616" v="312" actId="2696"/>
        <pc:sldMkLst>
          <pc:docMk/>
          <pc:sldMk cId="1262668843" sldId="507"/>
        </pc:sldMkLst>
      </pc:sldChg>
      <pc:sldChg chg="del">
        <pc:chgData name="Becky Mann" userId="eb467d60-cff5-406f-b4ef-6c0aacb48478" providerId="ADAL" clId="{81512635-93BE-49EF-8AAC-8F502A6A1623}" dt="2018-08-27T17:26:20.751" v="317" actId="2696"/>
        <pc:sldMkLst>
          <pc:docMk/>
          <pc:sldMk cId="3654400113" sldId="508"/>
        </pc:sldMkLst>
      </pc:sldChg>
      <pc:sldChg chg="del">
        <pc:chgData name="Becky Mann" userId="eb467d60-cff5-406f-b4ef-6c0aacb48478" providerId="ADAL" clId="{81512635-93BE-49EF-8AAC-8F502A6A1623}" dt="2018-08-27T17:26:20.777" v="318" actId="2696"/>
        <pc:sldMkLst>
          <pc:docMk/>
          <pc:sldMk cId="3130529180" sldId="509"/>
        </pc:sldMkLst>
      </pc:sldChg>
      <pc:sldChg chg="del">
        <pc:chgData name="Becky Mann" userId="eb467d60-cff5-406f-b4ef-6c0aacb48478" providerId="ADAL" clId="{81512635-93BE-49EF-8AAC-8F502A6A1623}" dt="2018-08-27T17:26:20.803" v="319" actId="2696"/>
        <pc:sldMkLst>
          <pc:docMk/>
          <pc:sldMk cId="1697893354" sldId="510"/>
        </pc:sldMkLst>
      </pc:sldChg>
      <pc:sldChg chg="del">
        <pc:chgData name="Becky Mann" userId="eb467d60-cff5-406f-b4ef-6c0aacb48478" providerId="ADAL" clId="{81512635-93BE-49EF-8AAC-8F502A6A1623}" dt="2018-08-27T17:26:20.827" v="320" actId="2696"/>
        <pc:sldMkLst>
          <pc:docMk/>
          <pc:sldMk cId="1435089043" sldId="511"/>
        </pc:sldMkLst>
      </pc:sldChg>
      <pc:sldChg chg="del">
        <pc:chgData name="Becky Mann" userId="eb467d60-cff5-406f-b4ef-6c0aacb48478" providerId="ADAL" clId="{81512635-93BE-49EF-8AAC-8F502A6A1623}" dt="2018-08-27T17:26:20.852" v="321" actId="2696"/>
        <pc:sldMkLst>
          <pc:docMk/>
          <pc:sldMk cId="2406797494" sldId="512"/>
        </pc:sldMkLst>
      </pc:sldChg>
      <pc:sldChg chg="del">
        <pc:chgData name="Becky Mann" userId="eb467d60-cff5-406f-b4ef-6c0aacb48478" providerId="ADAL" clId="{81512635-93BE-49EF-8AAC-8F502A6A1623}" dt="2018-08-27T17:26:20.877" v="322" actId="2696"/>
        <pc:sldMkLst>
          <pc:docMk/>
          <pc:sldMk cId="103622628" sldId="513"/>
        </pc:sldMkLst>
      </pc:sldChg>
      <pc:sldChg chg="del">
        <pc:chgData name="Becky Mann" userId="eb467d60-cff5-406f-b4ef-6c0aacb48478" providerId="ADAL" clId="{81512635-93BE-49EF-8AAC-8F502A6A1623}" dt="2018-08-27T17:26:20.900" v="323" actId="2696"/>
        <pc:sldMkLst>
          <pc:docMk/>
          <pc:sldMk cId="988958487" sldId="514"/>
        </pc:sldMkLst>
      </pc:sldChg>
      <pc:sldChg chg="del">
        <pc:chgData name="Becky Mann" userId="eb467d60-cff5-406f-b4ef-6c0aacb48478" providerId="ADAL" clId="{81512635-93BE-49EF-8AAC-8F502A6A1623}" dt="2018-08-27T17:26:20.923" v="324" actId="2696"/>
        <pc:sldMkLst>
          <pc:docMk/>
          <pc:sldMk cId="1290232234" sldId="515"/>
        </pc:sldMkLst>
      </pc:sldChg>
      <pc:sldChg chg="del">
        <pc:chgData name="Becky Mann" userId="eb467d60-cff5-406f-b4ef-6c0aacb48478" providerId="ADAL" clId="{81512635-93BE-49EF-8AAC-8F502A6A1623}" dt="2018-08-27T17:26:20.948" v="325" actId="2696"/>
        <pc:sldMkLst>
          <pc:docMk/>
          <pc:sldMk cId="962312863" sldId="516"/>
        </pc:sldMkLst>
      </pc:sldChg>
      <pc:sldChg chg="del">
        <pc:chgData name="Becky Mann" userId="eb467d60-cff5-406f-b4ef-6c0aacb48478" providerId="ADAL" clId="{81512635-93BE-49EF-8AAC-8F502A6A1623}" dt="2018-08-27T17:26:20.970" v="326" actId="2696"/>
        <pc:sldMkLst>
          <pc:docMk/>
          <pc:sldMk cId="1631589415" sldId="517"/>
        </pc:sldMkLst>
      </pc:sldChg>
      <pc:sldChg chg="del">
        <pc:chgData name="Becky Mann" userId="eb467d60-cff5-406f-b4ef-6c0aacb48478" providerId="ADAL" clId="{81512635-93BE-49EF-8AAC-8F502A6A1623}" dt="2018-08-27T17:26:20.995" v="327" actId="2696"/>
        <pc:sldMkLst>
          <pc:docMk/>
          <pc:sldMk cId="4129374036" sldId="518"/>
        </pc:sldMkLst>
      </pc:sldChg>
      <pc:sldChg chg="del">
        <pc:chgData name="Becky Mann" userId="eb467d60-cff5-406f-b4ef-6c0aacb48478" providerId="ADAL" clId="{81512635-93BE-49EF-8AAC-8F502A6A1623}" dt="2018-08-27T17:26:21.019" v="328" actId="2696"/>
        <pc:sldMkLst>
          <pc:docMk/>
          <pc:sldMk cId="3954134097" sldId="519"/>
        </pc:sldMkLst>
      </pc:sldChg>
      <pc:sldChg chg="del">
        <pc:chgData name="Becky Mann" userId="eb467d60-cff5-406f-b4ef-6c0aacb48478" providerId="ADAL" clId="{81512635-93BE-49EF-8AAC-8F502A6A1623}" dt="2018-08-27T17:26:21.042" v="329" actId="2696"/>
        <pc:sldMkLst>
          <pc:docMk/>
          <pc:sldMk cId="3299103745" sldId="520"/>
        </pc:sldMkLst>
      </pc:sldChg>
      <pc:sldChg chg="del">
        <pc:chgData name="Becky Mann" userId="eb467d60-cff5-406f-b4ef-6c0aacb48478" providerId="ADAL" clId="{81512635-93BE-49EF-8AAC-8F502A6A1623}" dt="2018-08-27T17:26:21.089" v="331" actId="2696"/>
        <pc:sldMkLst>
          <pc:docMk/>
          <pc:sldMk cId="3059455279" sldId="521"/>
        </pc:sldMkLst>
      </pc:sldChg>
      <pc:sldChg chg="del">
        <pc:chgData name="Becky Mann" userId="eb467d60-cff5-406f-b4ef-6c0aacb48478" providerId="ADAL" clId="{81512635-93BE-49EF-8AAC-8F502A6A1623}" dt="2018-08-27T17:26:21.113" v="332" actId="2696"/>
        <pc:sldMkLst>
          <pc:docMk/>
          <pc:sldMk cId="93249487" sldId="522"/>
        </pc:sldMkLst>
      </pc:sldChg>
      <pc:sldChg chg="del">
        <pc:chgData name="Becky Mann" userId="eb467d60-cff5-406f-b4ef-6c0aacb48478" providerId="ADAL" clId="{81512635-93BE-49EF-8AAC-8F502A6A1623}" dt="2018-08-27T17:26:21.065" v="330" actId="2696"/>
        <pc:sldMkLst>
          <pc:docMk/>
          <pc:sldMk cId="1074405918" sldId="523"/>
        </pc:sldMkLst>
      </pc:sldChg>
      <pc:sldChg chg="del">
        <pc:chgData name="Becky Mann" userId="eb467d60-cff5-406f-b4ef-6c0aacb48478" providerId="ADAL" clId="{81512635-93BE-49EF-8AAC-8F502A6A1623}" dt="2018-08-27T17:26:21.216" v="337" actId="2696"/>
        <pc:sldMkLst>
          <pc:docMk/>
          <pc:sldMk cId="3787194476" sldId="524"/>
        </pc:sldMkLst>
      </pc:sldChg>
      <pc:sldChg chg="del">
        <pc:chgData name="Becky Mann" userId="eb467d60-cff5-406f-b4ef-6c0aacb48478" providerId="ADAL" clId="{81512635-93BE-49EF-8AAC-8F502A6A1623}" dt="2018-08-27T17:26:21.235" v="338" actId="2696"/>
        <pc:sldMkLst>
          <pc:docMk/>
          <pc:sldMk cId="346260163" sldId="525"/>
        </pc:sldMkLst>
      </pc:sldChg>
      <pc:sldChg chg="del">
        <pc:chgData name="Becky Mann" userId="eb467d60-cff5-406f-b4ef-6c0aacb48478" providerId="ADAL" clId="{81512635-93BE-49EF-8AAC-8F502A6A1623}" dt="2018-08-27T17:26:21.253" v="339" actId="2696"/>
        <pc:sldMkLst>
          <pc:docMk/>
          <pc:sldMk cId="36698480" sldId="526"/>
        </pc:sldMkLst>
      </pc:sldChg>
      <pc:sldChg chg="del">
        <pc:chgData name="Becky Mann" userId="eb467d60-cff5-406f-b4ef-6c0aacb48478" providerId="ADAL" clId="{81512635-93BE-49EF-8AAC-8F502A6A1623}" dt="2018-08-27T17:26:21.272" v="340" actId="2696"/>
        <pc:sldMkLst>
          <pc:docMk/>
          <pc:sldMk cId="3013792632" sldId="527"/>
        </pc:sldMkLst>
      </pc:sldChg>
      <pc:sldChg chg="del">
        <pc:chgData name="Becky Mann" userId="eb467d60-cff5-406f-b4ef-6c0aacb48478" providerId="ADAL" clId="{81512635-93BE-49EF-8AAC-8F502A6A1623}" dt="2018-08-27T17:26:21.289" v="341" actId="2696"/>
        <pc:sldMkLst>
          <pc:docMk/>
          <pc:sldMk cId="3968728569" sldId="528"/>
        </pc:sldMkLst>
      </pc:sldChg>
      <pc:sldChg chg="del">
        <pc:chgData name="Becky Mann" userId="eb467d60-cff5-406f-b4ef-6c0aacb48478" providerId="ADAL" clId="{81512635-93BE-49EF-8AAC-8F502A6A1623}" dt="2018-08-27T17:26:21.310" v="342" actId="2696"/>
        <pc:sldMkLst>
          <pc:docMk/>
          <pc:sldMk cId="2218358883" sldId="529"/>
        </pc:sldMkLst>
      </pc:sldChg>
      <pc:sldChg chg="del">
        <pc:chgData name="Becky Mann" userId="eb467d60-cff5-406f-b4ef-6c0aacb48478" providerId="ADAL" clId="{81512635-93BE-49EF-8AAC-8F502A6A1623}" dt="2018-08-27T17:26:21.334" v="343" actId="2696"/>
        <pc:sldMkLst>
          <pc:docMk/>
          <pc:sldMk cId="3866293513" sldId="530"/>
        </pc:sldMkLst>
      </pc:sldChg>
      <pc:sldChg chg="del">
        <pc:chgData name="Becky Mann" userId="eb467d60-cff5-406f-b4ef-6c0aacb48478" providerId="ADAL" clId="{81512635-93BE-49EF-8AAC-8F502A6A1623}" dt="2018-08-27T17:26:21.352" v="344" actId="2696"/>
        <pc:sldMkLst>
          <pc:docMk/>
          <pc:sldMk cId="1512553497" sldId="531"/>
        </pc:sldMkLst>
      </pc:sldChg>
      <pc:sldChg chg="del">
        <pc:chgData name="Becky Mann" userId="eb467d60-cff5-406f-b4ef-6c0aacb48478" providerId="ADAL" clId="{81512635-93BE-49EF-8AAC-8F502A6A1623}" dt="2018-08-27T17:26:21.371" v="345" actId="2696"/>
        <pc:sldMkLst>
          <pc:docMk/>
          <pc:sldMk cId="1042495792" sldId="532"/>
        </pc:sldMkLst>
      </pc:sldChg>
      <pc:sldChg chg="del">
        <pc:chgData name="Becky Mann" userId="eb467d60-cff5-406f-b4ef-6c0aacb48478" providerId="ADAL" clId="{81512635-93BE-49EF-8AAC-8F502A6A1623}" dt="2018-08-27T17:26:21.406" v="347" actId="2696"/>
        <pc:sldMkLst>
          <pc:docMk/>
          <pc:sldMk cId="1737319653" sldId="533"/>
        </pc:sldMkLst>
      </pc:sldChg>
      <pc:sldChg chg="del">
        <pc:chgData name="Becky Mann" userId="eb467d60-cff5-406f-b4ef-6c0aacb48478" providerId="ADAL" clId="{81512635-93BE-49EF-8AAC-8F502A6A1623}" dt="2018-08-27T17:26:21.423" v="348" actId="2696"/>
        <pc:sldMkLst>
          <pc:docMk/>
          <pc:sldMk cId="1474185117" sldId="534"/>
        </pc:sldMkLst>
      </pc:sldChg>
      <pc:sldChg chg="del">
        <pc:chgData name="Becky Mann" userId="eb467d60-cff5-406f-b4ef-6c0aacb48478" providerId="ADAL" clId="{81512635-93BE-49EF-8AAC-8F502A6A1623}" dt="2018-08-27T17:26:21.440" v="349" actId="2696"/>
        <pc:sldMkLst>
          <pc:docMk/>
          <pc:sldMk cId="473399196" sldId="535"/>
        </pc:sldMkLst>
      </pc:sldChg>
      <pc:sldChg chg="del">
        <pc:chgData name="Becky Mann" userId="eb467d60-cff5-406f-b4ef-6c0aacb48478" providerId="ADAL" clId="{81512635-93BE-49EF-8AAC-8F502A6A1623}" dt="2018-08-27T17:26:21.457" v="350" actId="2696"/>
        <pc:sldMkLst>
          <pc:docMk/>
          <pc:sldMk cId="3713860645" sldId="536"/>
        </pc:sldMkLst>
      </pc:sldChg>
      <pc:sldChg chg="del">
        <pc:chgData name="Becky Mann" userId="eb467d60-cff5-406f-b4ef-6c0aacb48478" providerId="ADAL" clId="{81512635-93BE-49EF-8AAC-8F502A6A1623}" dt="2018-08-27T17:26:21.473" v="351" actId="2696"/>
        <pc:sldMkLst>
          <pc:docMk/>
          <pc:sldMk cId="2079711441" sldId="537"/>
        </pc:sldMkLst>
      </pc:sldChg>
      <pc:sldChg chg="del">
        <pc:chgData name="Becky Mann" userId="eb467d60-cff5-406f-b4ef-6c0aacb48478" providerId="ADAL" clId="{81512635-93BE-49EF-8AAC-8F502A6A1623}" dt="2018-08-27T17:26:21.489" v="352" actId="2696"/>
        <pc:sldMkLst>
          <pc:docMk/>
          <pc:sldMk cId="818538074" sldId="538"/>
        </pc:sldMkLst>
      </pc:sldChg>
      <pc:sldChg chg="del">
        <pc:chgData name="Becky Mann" userId="eb467d60-cff5-406f-b4ef-6c0aacb48478" providerId="ADAL" clId="{81512635-93BE-49EF-8AAC-8F502A6A1623}" dt="2018-08-27T17:26:21.505" v="353" actId="2696"/>
        <pc:sldMkLst>
          <pc:docMk/>
          <pc:sldMk cId="3598721495" sldId="539"/>
        </pc:sldMkLst>
      </pc:sldChg>
      <pc:sldChg chg="del">
        <pc:chgData name="Becky Mann" userId="eb467d60-cff5-406f-b4ef-6c0aacb48478" providerId="ADAL" clId="{81512635-93BE-49EF-8AAC-8F502A6A1623}" dt="2018-08-27T17:26:21.522" v="354" actId="2696"/>
        <pc:sldMkLst>
          <pc:docMk/>
          <pc:sldMk cId="2332650786" sldId="540"/>
        </pc:sldMkLst>
      </pc:sldChg>
      <pc:sldChg chg="del">
        <pc:chgData name="Becky Mann" userId="eb467d60-cff5-406f-b4ef-6c0aacb48478" providerId="ADAL" clId="{81512635-93BE-49EF-8AAC-8F502A6A1623}" dt="2018-08-27T17:26:21.538" v="355" actId="2696"/>
        <pc:sldMkLst>
          <pc:docMk/>
          <pc:sldMk cId="3826774726" sldId="541"/>
        </pc:sldMkLst>
      </pc:sldChg>
      <pc:sldChg chg="del">
        <pc:chgData name="Becky Mann" userId="eb467d60-cff5-406f-b4ef-6c0aacb48478" providerId="ADAL" clId="{81512635-93BE-49EF-8AAC-8F502A6A1623}" dt="2018-08-27T17:26:21.553" v="356" actId="2696"/>
        <pc:sldMkLst>
          <pc:docMk/>
          <pc:sldMk cId="2978856742" sldId="542"/>
        </pc:sldMkLst>
      </pc:sldChg>
      <pc:sldChg chg="del">
        <pc:chgData name="Becky Mann" userId="eb467d60-cff5-406f-b4ef-6c0aacb48478" providerId="ADAL" clId="{81512635-93BE-49EF-8AAC-8F502A6A1623}" dt="2018-08-27T17:26:21.568" v="357" actId="2696"/>
        <pc:sldMkLst>
          <pc:docMk/>
          <pc:sldMk cId="2890500830" sldId="543"/>
        </pc:sldMkLst>
      </pc:sldChg>
      <pc:sldChg chg="del">
        <pc:chgData name="Becky Mann" userId="eb467d60-cff5-406f-b4ef-6c0aacb48478" providerId="ADAL" clId="{81512635-93BE-49EF-8AAC-8F502A6A1623}" dt="2018-08-27T17:26:21.389" v="346" actId="2696"/>
        <pc:sldMkLst>
          <pc:docMk/>
          <pc:sldMk cId="3502003805" sldId="544"/>
        </pc:sldMkLst>
      </pc:sldChg>
      <pc:sldChg chg="del">
        <pc:chgData name="Becky Mann" userId="eb467d60-cff5-406f-b4ef-6c0aacb48478" providerId="ADAL" clId="{81512635-93BE-49EF-8AAC-8F502A6A1623}" dt="2018-08-27T17:26:21.647" v="362" actId="2696"/>
        <pc:sldMkLst>
          <pc:docMk/>
          <pc:sldMk cId="4057214376" sldId="545"/>
        </pc:sldMkLst>
      </pc:sldChg>
      <pc:sldChg chg="del">
        <pc:chgData name="Becky Mann" userId="eb467d60-cff5-406f-b4ef-6c0aacb48478" providerId="ADAL" clId="{81512635-93BE-49EF-8AAC-8F502A6A1623}" dt="2018-08-27T17:26:21.660" v="363" actId="2696"/>
        <pc:sldMkLst>
          <pc:docMk/>
          <pc:sldMk cId="1753320419" sldId="546"/>
        </pc:sldMkLst>
      </pc:sldChg>
      <pc:sldChg chg="del">
        <pc:chgData name="Becky Mann" userId="eb467d60-cff5-406f-b4ef-6c0aacb48478" providerId="ADAL" clId="{81512635-93BE-49EF-8AAC-8F502A6A1623}" dt="2018-08-27T17:26:21.688" v="365" actId="2696"/>
        <pc:sldMkLst>
          <pc:docMk/>
          <pc:sldMk cId="3885646038" sldId="547"/>
        </pc:sldMkLst>
      </pc:sldChg>
      <pc:sldChg chg="del">
        <pc:chgData name="Becky Mann" userId="eb467d60-cff5-406f-b4ef-6c0aacb48478" providerId="ADAL" clId="{81512635-93BE-49EF-8AAC-8F502A6A1623}" dt="2018-08-27T17:26:21.701" v="366" actId="2696"/>
        <pc:sldMkLst>
          <pc:docMk/>
          <pc:sldMk cId="2131257287" sldId="548"/>
        </pc:sldMkLst>
      </pc:sldChg>
      <pc:sldChg chg="del">
        <pc:chgData name="Becky Mann" userId="eb467d60-cff5-406f-b4ef-6c0aacb48478" providerId="ADAL" clId="{81512635-93BE-49EF-8AAC-8F502A6A1623}" dt="2018-08-27T17:26:21.714" v="367" actId="2696"/>
        <pc:sldMkLst>
          <pc:docMk/>
          <pc:sldMk cId="3105789096" sldId="550"/>
        </pc:sldMkLst>
      </pc:sldChg>
      <pc:sldChg chg="del">
        <pc:chgData name="Becky Mann" userId="eb467d60-cff5-406f-b4ef-6c0aacb48478" providerId="ADAL" clId="{81512635-93BE-49EF-8AAC-8F502A6A1623}" dt="2018-08-27T17:26:21.726" v="368" actId="2696"/>
        <pc:sldMkLst>
          <pc:docMk/>
          <pc:sldMk cId="750674242" sldId="551"/>
        </pc:sldMkLst>
      </pc:sldChg>
      <pc:sldChg chg="del">
        <pc:chgData name="Becky Mann" userId="eb467d60-cff5-406f-b4ef-6c0aacb48478" providerId="ADAL" clId="{81512635-93BE-49EF-8AAC-8F502A6A1623}" dt="2018-08-27T17:26:21.739" v="369" actId="2696"/>
        <pc:sldMkLst>
          <pc:docMk/>
          <pc:sldMk cId="4024969827" sldId="552"/>
        </pc:sldMkLst>
      </pc:sldChg>
      <pc:sldChg chg="del">
        <pc:chgData name="Becky Mann" userId="eb467d60-cff5-406f-b4ef-6c0aacb48478" providerId="ADAL" clId="{81512635-93BE-49EF-8AAC-8F502A6A1623}" dt="2018-08-27T17:26:21.674" v="364" actId="2696"/>
        <pc:sldMkLst>
          <pc:docMk/>
          <pc:sldMk cId="2363219146" sldId="554"/>
        </pc:sldMkLst>
      </pc:sldChg>
      <pc:sldChg chg="del">
        <pc:chgData name="Becky Mann" userId="eb467d60-cff5-406f-b4ef-6c0aacb48478" providerId="ADAL" clId="{81512635-93BE-49EF-8AAC-8F502A6A1623}" dt="2018-08-27T17:26:21.785" v="373" actId="2696"/>
        <pc:sldMkLst>
          <pc:docMk/>
          <pc:sldMk cId="3543754659" sldId="555"/>
        </pc:sldMkLst>
      </pc:sldChg>
      <pc:sldChg chg="del">
        <pc:chgData name="Becky Mann" userId="eb467d60-cff5-406f-b4ef-6c0aacb48478" providerId="ADAL" clId="{81512635-93BE-49EF-8AAC-8F502A6A1623}" dt="2018-08-27T17:26:21.796" v="374" actId="2696"/>
        <pc:sldMkLst>
          <pc:docMk/>
          <pc:sldMk cId="1025735772" sldId="556"/>
        </pc:sldMkLst>
      </pc:sldChg>
      <pc:sldChg chg="del">
        <pc:chgData name="Becky Mann" userId="eb467d60-cff5-406f-b4ef-6c0aacb48478" providerId="ADAL" clId="{81512635-93BE-49EF-8AAC-8F502A6A1623}" dt="2018-08-27T17:26:21.806" v="375" actId="2696"/>
        <pc:sldMkLst>
          <pc:docMk/>
          <pc:sldMk cId="3617238304" sldId="557"/>
        </pc:sldMkLst>
      </pc:sldChg>
      <pc:sldChg chg="del">
        <pc:chgData name="Becky Mann" userId="eb467d60-cff5-406f-b4ef-6c0aacb48478" providerId="ADAL" clId="{81512635-93BE-49EF-8AAC-8F502A6A1623}" dt="2018-08-27T17:26:21.816" v="376" actId="2696"/>
        <pc:sldMkLst>
          <pc:docMk/>
          <pc:sldMk cId="2745311349" sldId="558"/>
        </pc:sldMkLst>
      </pc:sldChg>
      <pc:sldChg chg="del">
        <pc:chgData name="Becky Mann" userId="eb467d60-cff5-406f-b4ef-6c0aacb48478" providerId="ADAL" clId="{81512635-93BE-49EF-8AAC-8F502A6A1623}" dt="2018-08-27T17:26:21.829" v="377" actId="2696"/>
        <pc:sldMkLst>
          <pc:docMk/>
          <pc:sldMk cId="3815516060" sldId="559"/>
        </pc:sldMkLst>
      </pc:sldChg>
      <pc:sldChg chg="del">
        <pc:chgData name="Becky Mann" userId="eb467d60-cff5-406f-b4ef-6c0aacb48478" providerId="ADAL" clId="{81512635-93BE-49EF-8AAC-8F502A6A1623}" dt="2018-08-27T17:26:21.840" v="378" actId="2696"/>
        <pc:sldMkLst>
          <pc:docMk/>
          <pc:sldMk cId="1583705270" sldId="560"/>
        </pc:sldMkLst>
      </pc:sldChg>
      <pc:sldChg chg="del">
        <pc:chgData name="Becky Mann" userId="eb467d60-cff5-406f-b4ef-6c0aacb48478" providerId="ADAL" clId="{81512635-93BE-49EF-8AAC-8F502A6A1623}" dt="2018-08-27T17:26:21.851" v="379" actId="2696"/>
        <pc:sldMkLst>
          <pc:docMk/>
          <pc:sldMk cId="3807033985" sldId="561"/>
        </pc:sldMkLst>
      </pc:sldChg>
      <pc:sldChg chg="del">
        <pc:chgData name="Becky Mann" userId="eb467d60-cff5-406f-b4ef-6c0aacb48478" providerId="ADAL" clId="{81512635-93BE-49EF-8AAC-8F502A6A1623}" dt="2018-08-27T17:26:21.862" v="380" actId="2696"/>
        <pc:sldMkLst>
          <pc:docMk/>
          <pc:sldMk cId="1788481370" sldId="562"/>
        </pc:sldMkLst>
      </pc:sldChg>
      <pc:sldChg chg="del">
        <pc:chgData name="Becky Mann" userId="eb467d60-cff5-406f-b4ef-6c0aacb48478" providerId="ADAL" clId="{81512635-93BE-49EF-8AAC-8F502A6A1623}" dt="2018-08-27T17:26:21.871" v="381" actId="2696"/>
        <pc:sldMkLst>
          <pc:docMk/>
          <pc:sldMk cId="3145322462" sldId="563"/>
        </pc:sldMkLst>
      </pc:sldChg>
      <pc:sldChg chg="del">
        <pc:chgData name="Becky Mann" userId="eb467d60-cff5-406f-b4ef-6c0aacb48478" providerId="ADAL" clId="{81512635-93BE-49EF-8AAC-8F502A6A1623}" dt="2018-08-27T17:26:21.881" v="382" actId="2696"/>
        <pc:sldMkLst>
          <pc:docMk/>
          <pc:sldMk cId="3088550164" sldId="564"/>
        </pc:sldMkLst>
      </pc:sldChg>
      <pc:sldChg chg="del">
        <pc:chgData name="Becky Mann" userId="eb467d60-cff5-406f-b4ef-6c0aacb48478" providerId="ADAL" clId="{81512635-93BE-49EF-8AAC-8F502A6A1623}" dt="2018-08-27T17:26:21.891" v="383" actId="2696"/>
        <pc:sldMkLst>
          <pc:docMk/>
          <pc:sldMk cId="443795149" sldId="565"/>
        </pc:sldMkLst>
      </pc:sldChg>
      <pc:sldChg chg="del">
        <pc:chgData name="Becky Mann" userId="eb467d60-cff5-406f-b4ef-6c0aacb48478" providerId="ADAL" clId="{81512635-93BE-49EF-8AAC-8F502A6A1623}" dt="2018-08-27T17:26:21.901" v="384" actId="2696"/>
        <pc:sldMkLst>
          <pc:docMk/>
          <pc:sldMk cId="3452266985" sldId="566"/>
        </pc:sldMkLst>
      </pc:sldChg>
      <pc:sldChg chg="del">
        <pc:chgData name="Becky Mann" userId="eb467d60-cff5-406f-b4ef-6c0aacb48478" providerId="ADAL" clId="{81512635-93BE-49EF-8AAC-8F502A6A1623}" dt="2018-08-27T17:26:21.908" v="385" actId="2696"/>
        <pc:sldMkLst>
          <pc:docMk/>
          <pc:sldMk cId="3823515898" sldId="567"/>
        </pc:sldMkLst>
      </pc:sldChg>
      <pc:sldChg chg="del">
        <pc:chgData name="Becky Mann" userId="eb467d60-cff5-406f-b4ef-6c0aacb48478" providerId="ADAL" clId="{81512635-93BE-49EF-8AAC-8F502A6A1623}" dt="2018-08-27T17:26:21.917" v="386" actId="2696"/>
        <pc:sldMkLst>
          <pc:docMk/>
          <pc:sldMk cId="736258128" sldId="568"/>
        </pc:sldMkLst>
      </pc:sldChg>
      <pc:sldChg chg="del">
        <pc:chgData name="Becky Mann" userId="eb467d60-cff5-406f-b4ef-6c0aacb48478" providerId="ADAL" clId="{81512635-93BE-49EF-8AAC-8F502A6A1623}" dt="2018-08-27T17:26:21.924" v="387" actId="2696"/>
        <pc:sldMkLst>
          <pc:docMk/>
          <pc:sldMk cId="661869210" sldId="569"/>
        </pc:sldMkLst>
      </pc:sldChg>
      <pc:sldChg chg="del">
        <pc:chgData name="Becky Mann" userId="eb467d60-cff5-406f-b4ef-6c0aacb48478" providerId="ADAL" clId="{81512635-93BE-49EF-8AAC-8F502A6A1623}" dt="2018-08-27T17:26:21.956" v="391" actId="2696"/>
        <pc:sldMkLst>
          <pc:docMk/>
          <pc:sldMk cId="2334170116" sldId="570"/>
        </pc:sldMkLst>
      </pc:sldChg>
      <pc:sldChg chg="del">
        <pc:chgData name="Becky Mann" userId="eb467d60-cff5-406f-b4ef-6c0aacb48478" providerId="ADAL" clId="{81512635-93BE-49EF-8AAC-8F502A6A1623}" dt="2018-08-27T17:26:21.965" v="392" actId="2696"/>
        <pc:sldMkLst>
          <pc:docMk/>
          <pc:sldMk cId="1085119561" sldId="571"/>
        </pc:sldMkLst>
      </pc:sldChg>
      <pc:sldChg chg="del">
        <pc:chgData name="Becky Mann" userId="eb467d60-cff5-406f-b4ef-6c0aacb48478" providerId="ADAL" clId="{81512635-93BE-49EF-8AAC-8F502A6A1623}" dt="2018-08-27T17:26:21.971" v="393" actId="2696"/>
        <pc:sldMkLst>
          <pc:docMk/>
          <pc:sldMk cId="3080846928" sldId="572"/>
        </pc:sldMkLst>
      </pc:sldChg>
      <pc:sldChg chg="del">
        <pc:chgData name="Becky Mann" userId="eb467d60-cff5-406f-b4ef-6c0aacb48478" providerId="ADAL" clId="{81512635-93BE-49EF-8AAC-8F502A6A1623}" dt="2018-08-27T17:26:21.979" v="394" actId="2696"/>
        <pc:sldMkLst>
          <pc:docMk/>
          <pc:sldMk cId="2236778954" sldId="573"/>
        </pc:sldMkLst>
      </pc:sldChg>
      <pc:sldChg chg="del">
        <pc:chgData name="Becky Mann" userId="eb467d60-cff5-406f-b4ef-6c0aacb48478" providerId="ADAL" clId="{81512635-93BE-49EF-8AAC-8F502A6A1623}" dt="2018-08-27T17:26:21.986" v="395" actId="2696"/>
        <pc:sldMkLst>
          <pc:docMk/>
          <pc:sldMk cId="3576879668" sldId="574"/>
        </pc:sldMkLst>
      </pc:sldChg>
      <pc:sldChg chg="del">
        <pc:chgData name="Becky Mann" userId="eb467d60-cff5-406f-b4ef-6c0aacb48478" providerId="ADAL" clId="{81512635-93BE-49EF-8AAC-8F502A6A1623}" dt="2018-08-27T17:26:21.992" v="396" actId="2696"/>
        <pc:sldMkLst>
          <pc:docMk/>
          <pc:sldMk cId="550186719" sldId="575"/>
        </pc:sldMkLst>
      </pc:sldChg>
      <pc:sldChg chg="del">
        <pc:chgData name="Becky Mann" userId="eb467d60-cff5-406f-b4ef-6c0aacb48478" providerId="ADAL" clId="{81512635-93BE-49EF-8AAC-8F502A6A1623}" dt="2018-08-27T17:26:22.006" v="398" actId="2696"/>
        <pc:sldMkLst>
          <pc:docMk/>
          <pc:sldMk cId="3092518426" sldId="576"/>
        </pc:sldMkLst>
      </pc:sldChg>
      <pc:sldChg chg="del">
        <pc:chgData name="Becky Mann" userId="eb467d60-cff5-406f-b4ef-6c0aacb48478" providerId="ADAL" clId="{81512635-93BE-49EF-8AAC-8F502A6A1623}" dt="2018-08-27T17:26:22" v="397" actId="2696"/>
        <pc:sldMkLst>
          <pc:docMk/>
          <pc:sldMk cId="223135800" sldId="577"/>
        </pc:sldMkLst>
      </pc:sldChg>
      <pc:sldChg chg="del">
        <pc:chgData name="Becky Mann" userId="eb467d60-cff5-406f-b4ef-6c0aacb48478" providerId="ADAL" clId="{81512635-93BE-49EF-8AAC-8F502A6A1623}" dt="2018-08-27T17:26:22.014" v="399" actId="2696"/>
        <pc:sldMkLst>
          <pc:docMk/>
          <pc:sldMk cId="1739670915" sldId="578"/>
        </pc:sldMkLst>
      </pc:sldChg>
      <pc:sldChg chg="del">
        <pc:chgData name="Becky Mann" userId="eb467d60-cff5-406f-b4ef-6c0aacb48478" providerId="ADAL" clId="{81512635-93BE-49EF-8AAC-8F502A6A1623}" dt="2018-08-27T17:26:22.019" v="400" actId="2696"/>
        <pc:sldMkLst>
          <pc:docMk/>
          <pc:sldMk cId="1882787359" sldId="579"/>
        </pc:sldMkLst>
      </pc:sldChg>
      <pc:sldChg chg="del">
        <pc:chgData name="Becky Mann" userId="eb467d60-cff5-406f-b4ef-6c0aacb48478" providerId="ADAL" clId="{81512635-93BE-49EF-8AAC-8F502A6A1623}" dt="2018-08-27T17:26:22.027" v="401" actId="2696"/>
        <pc:sldMkLst>
          <pc:docMk/>
          <pc:sldMk cId="4093735455" sldId="580"/>
        </pc:sldMkLst>
      </pc:sldChg>
      <pc:sldChg chg="del">
        <pc:chgData name="Becky Mann" userId="eb467d60-cff5-406f-b4ef-6c0aacb48478" providerId="ADAL" clId="{81512635-93BE-49EF-8AAC-8F502A6A1623}" dt="2018-08-27T17:26:22.034" v="402" actId="2696"/>
        <pc:sldMkLst>
          <pc:docMk/>
          <pc:sldMk cId="3014615291" sldId="581"/>
        </pc:sldMkLst>
      </pc:sldChg>
      <pc:sldChg chg="del">
        <pc:chgData name="Becky Mann" userId="eb467d60-cff5-406f-b4ef-6c0aacb48478" providerId="ADAL" clId="{81512635-93BE-49EF-8AAC-8F502A6A1623}" dt="2018-08-27T17:26:22.039" v="403" actId="2696"/>
        <pc:sldMkLst>
          <pc:docMk/>
          <pc:sldMk cId="3019281150" sldId="582"/>
        </pc:sldMkLst>
      </pc:sldChg>
      <pc:sldChg chg="del">
        <pc:chgData name="Becky Mann" userId="eb467d60-cff5-406f-b4ef-6c0aacb48478" providerId="ADAL" clId="{81512635-93BE-49EF-8AAC-8F502A6A1623}" dt="2018-08-27T17:26:22.047" v="404" actId="2696"/>
        <pc:sldMkLst>
          <pc:docMk/>
          <pc:sldMk cId="216707868" sldId="583"/>
        </pc:sldMkLst>
      </pc:sldChg>
      <pc:sldChg chg="del">
        <pc:chgData name="Becky Mann" userId="eb467d60-cff5-406f-b4ef-6c0aacb48478" providerId="ADAL" clId="{81512635-93BE-49EF-8AAC-8F502A6A1623}" dt="2018-08-27T17:26:22.052" v="405" actId="2696"/>
        <pc:sldMkLst>
          <pc:docMk/>
          <pc:sldMk cId="3431849903" sldId="584"/>
        </pc:sldMkLst>
      </pc:sldChg>
      <pc:sldChg chg="del">
        <pc:chgData name="Becky Mann" userId="eb467d60-cff5-406f-b4ef-6c0aacb48478" providerId="ADAL" clId="{81512635-93BE-49EF-8AAC-8F502A6A1623}" dt="2018-08-27T17:26:22.060" v="406" actId="2696"/>
        <pc:sldMkLst>
          <pc:docMk/>
          <pc:sldMk cId="3725557135" sldId="585"/>
        </pc:sldMkLst>
      </pc:sldChg>
      <pc:sldChg chg="del">
        <pc:chgData name="Becky Mann" userId="eb467d60-cff5-406f-b4ef-6c0aacb48478" providerId="ADAL" clId="{81512635-93BE-49EF-8AAC-8F502A6A1623}" dt="2018-08-27T17:26:22.066" v="407" actId="2696"/>
        <pc:sldMkLst>
          <pc:docMk/>
          <pc:sldMk cId="1256322106" sldId="586"/>
        </pc:sldMkLst>
      </pc:sldChg>
      <pc:sldChg chg="del">
        <pc:chgData name="Becky Mann" userId="eb467d60-cff5-406f-b4ef-6c0aacb48478" providerId="ADAL" clId="{81512635-93BE-49EF-8AAC-8F502A6A1623}" dt="2018-08-27T17:26:22.093" v="412" actId="2696"/>
        <pc:sldMkLst>
          <pc:docMk/>
          <pc:sldMk cId="1265938416" sldId="587"/>
        </pc:sldMkLst>
      </pc:sldChg>
      <pc:sldChg chg="del">
        <pc:chgData name="Becky Mann" userId="eb467d60-cff5-406f-b4ef-6c0aacb48478" providerId="ADAL" clId="{81512635-93BE-49EF-8AAC-8F502A6A1623}" dt="2018-08-27T17:26:22.098" v="413" actId="2696"/>
        <pc:sldMkLst>
          <pc:docMk/>
          <pc:sldMk cId="871281373" sldId="588"/>
        </pc:sldMkLst>
      </pc:sldChg>
      <pc:sldChg chg="del">
        <pc:chgData name="Becky Mann" userId="eb467d60-cff5-406f-b4ef-6c0aacb48478" providerId="ADAL" clId="{81512635-93BE-49EF-8AAC-8F502A6A1623}" dt="2018-08-27T17:26:22.101" v="414" actId="2696"/>
        <pc:sldMkLst>
          <pc:docMk/>
          <pc:sldMk cId="1884021772" sldId="589"/>
        </pc:sldMkLst>
      </pc:sldChg>
      <pc:sldChg chg="del">
        <pc:chgData name="Becky Mann" userId="eb467d60-cff5-406f-b4ef-6c0aacb48478" providerId="ADAL" clId="{81512635-93BE-49EF-8AAC-8F502A6A1623}" dt="2018-08-27T17:26:22.110" v="415" actId="2696"/>
        <pc:sldMkLst>
          <pc:docMk/>
          <pc:sldMk cId="2990013500" sldId="590"/>
        </pc:sldMkLst>
      </pc:sldChg>
      <pc:sldChg chg="del">
        <pc:chgData name="Becky Mann" userId="eb467d60-cff5-406f-b4ef-6c0aacb48478" providerId="ADAL" clId="{81512635-93BE-49EF-8AAC-8F502A6A1623}" dt="2018-08-27T17:26:22.114" v="416" actId="2696"/>
        <pc:sldMkLst>
          <pc:docMk/>
          <pc:sldMk cId="3969286673" sldId="591"/>
        </pc:sldMkLst>
      </pc:sldChg>
      <pc:sldChg chg="del">
        <pc:chgData name="Becky Mann" userId="eb467d60-cff5-406f-b4ef-6c0aacb48478" providerId="ADAL" clId="{81512635-93BE-49EF-8AAC-8F502A6A1623}" dt="2018-08-27T17:26:22.118" v="417" actId="2696"/>
        <pc:sldMkLst>
          <pc:docMk/>
          <pc:sldMk cId="2236587113" sldId="592"/>
        </pc:sldMkLst>
      </pc:sldChg>
      <pc:sldChg chg="del">
        <pc:chgData name="Becky Mann" userId="eb467d60-cff5-406f-b4ef-6c0aacb48478" providerId="ADAL" clId="{81512635-93BE-49EF-8AAC-8F502A6A1623}" dt="2018-08-27T17:26:22.127" v="418" actId="2696"/>
        <pc:sldMkLst>
          <pc:docMk/>
          <pc:sldMk cId="2279966888" sldId="593"/>
        </pc:sldMkLst>
      </pc:sldChg>
      <pc:sldChg chg="del">
        <pc:chgData name="Becky Mann" userId="eb467d60-cff5-406f-b4ef-6c0aacb48478" providerId="ADAL" clId="{81512635-93BE-49EF-8AAC-8F502A6A1623}" dt="2018-08-27T17:26:22.131" v="419" actId="2696"/>
        <pc:sldMkLst>
          <pc:docMk/>
          <pc:sldMk cId="2659296749" sldId="594"/>
        </pc:sldMkLst>
      </pc:sldChg>
      <pc:sldChg chg="del">
        <pc:chgData name="Becky Mann" userId="eb467d60-cff5-406f-b4ef-6c0aacb48478" providerId="ADAL" clId="{81512635-93BE-49EF-8AAC-8F502A6A1623}" dt="2018-08-27T17:26:22.134" v="420" actId="2696"/>
        <pc:sldMkLst>
          <pc:docMk/>
          <pc:sldMk cId="58236575" sldId="595"/>
        </pc:sldMkLst>
      </pc:sldChg>
      <pc:sldChg chg="del">
        <pc:chgData name="Becky Mann" userId="eb467d60-cff5-406f-b4ef-6c0aacb48478" providerId="ADAL" clId="{81512635-93BE-49EF-8AAC-8F502A6A1623}" dt="2018-08-27T17:26:22.143" v="421" actId="2696"/>
        <pc:sldMkLst>
          <pc:docMk/>
          <pc:sldMk cId="53894518" sldId="596"/>
        </pc:sldMkLst>
      </pc:sldChg>
      <pc:sldChg chg="del">
        <pc:chgData name="Becky Mann" userId="eb467d60-cff5-406f-b4ef-6c0aacb48478" providerId="ADAL" clId="{81512635-93BE-49EF-8AAC-8F502A6A1623}" dt="2018-08-27T17:26:22.147" v="422" actId="2696"/>
        <pc:sldMkLst>
          <pc:docMk/>
          <pc:sldMk cId="2792726639" sldId="597"/>
        </pc:sldMkLst>
      </pc:sldChg>
      <pc:sldChg chg="del">
        <pc:chgData name="Becky Mann" userId="eb467d60-cff5-406f-b4ef-6c0aacb48478" providerId="ADAL" clId="{81512635-93BE-49EF-8AAC-8F502A6A1623}" dt="2018-08-27T17:26:22.150" v="423" actId="2696"/>
        <pc:sldMkLst>
          <pc:docMk/>
          <pc:sldMk cId="2906087377" sldId="598"/>
        </pc:sldMkLst>
      </pc:sldChg>
      <pc:sldChg chg="del">
        <pc:chgData name="Becky Mann" userId="eb467d60-cff5-406f-b4ef-6c0aacb48478" providerId="ADAL" clId="{81512635-93BE-49EF-8AAC-8F502A6A1623}" dt="2018-08-27T17:26:22.163" v="424" actId="2696"/>
        <pc:sldMkLst>
          <pc:docMk/>
          <pc:sldMk cId="1421509271" sldId="599"/>
        </pc:sldMkLst>
      </pc:sldChg>
      <pc:sldChg chg="del">
        <pc:chgData name="Becky Mann" userId="eb467d60-cff5-406f-b4ef-6c0aacb48478" providerId="ADAL" clId="{81512635-93BE-49EF-8AAC-8F502A6A1623}" dt="2018-08-27T17:26:22.167" v="425" actId="2696"/>
        <pc:sldMkLst>
          <pc:docMk/>
          <pc:sldMk cId="27104351" sldId="600"/>
        </pc:sldMkLst>
      </pc:sldChg>
      <pc:sldChg chg="del">
        <pc:chgData name="Becky Mann" userId="eb467d60-cff5-406f-b4ef-6c0aacb48478" providerId="ADAL" clId="{81512635-93BE-49EF-8AAC-8F502A6A1623}" dt="2018-08-27T17:26:22.177" v="426" actId="2696"/>
        <pc:sldMkLst>
          <pc:docMk/>
          <pc:sldMk cId="3313057707" sldId="601"/>
        </pc:sldMkLst>
      </pc:sldChg>
      <pc:sldChg chg="del">
        <pc:chgData name="Becky Mann" userId="eb467d60-cff5-406f-b4ef-6c0aacb48478" providerId="ADAL" clId="{81512635-93BE-49EF-8AAC-8F502A6A1623}" dt="2018-08-27T17:26:22.181" v="427" actId="2696"/>
        <pc:sldMkLst>
          <pc:docMk/>
          <pc:sldMk cId="904466951" sldId="603"/>
        </pc:sldMkLst>
      </pc:sldChg>
      <pc:sldChg chg="del">
        <pc:chgData name="Becky Mann" userId="eb467d60-cff5-406f-b4ef-6c0aacb48478" providerId="ADAL" clId="{81512635-93BE-49EF-8AAC-8F502A6A1623}" dt="2018-08-27T17:26:22.184" v="428" actId="2696"/>
        <pc:sldMkLst>
          <pc:docMk/>
          <pc:sldMk cId="1277847762" sldId="604"/>
        </pc:sldMkLst>
      </pc:sldChg>
      <pc:sldChg chg="del">
        <pc:chgData name="Becky Mann" userId="eb467d60-cff5-406f-b4ef-6c0aacb48478" providerId="ADAL" clId="{81512635-93BE-49EF-8AAC-8F502A6A1623}" dt="2018-08-27T17:26:22.193" v="429" actId="2696"/>
        <pc:sldMkLst>
          <pc:docMk/>
          <pc:sldMk cId="2700897376" sldId="605"/>
        </pc:sldMkLst>
      </pc:sldChg>
      <pc:sldChg chg="del">
        <pc:chgData name="Becky Mann" userId="eb467d60-cff5-406f-b4ef-6c0aacb48478" providerId="ADAL" clId="{81512635-93BE-49EF-8AAC-8F502A6A1623}" dt="2018-08-27T17:26:22.197" v="430" actId="2696"/>
        <pc:sldMkLst>
          <pc:docMk/>
          <pc:sldMk cId="440110679" sldId="606"/>
        </pc:sldMkLst>
      </pc:sldChg>
      <pc:sldChg chg="del">
        <pc:chgData name="Becky Mann" userId="eb467d60-cff5-406f-b4ef-6c0aacb48478" providerId="ADAL" clId="{81512635-93BE-49EF-8AAC-8F502A6A1623}" dt="2018-08-27T17:26:22.200" v="431" actId="2696"/>
        <pc:sldMkLst>
          <pc:docMk/>
          <pc:sldMk cId="3637385518" sldId="607"/>
        </pc:sldMkLst>
      </pc:sldChg>
      <pc:sldChg chg="del">
        <pc:chgData name="Becky Mann" userId="eb467d60-cff5-406f-b4ef-6c0aacb48478" providerId="ADAL" clId="{81512635-93BE-49EF-8AAC-8F502A6A1623}" dt="2018-08-27T17:26:22.211" v="432" actId="2696"/>
        <pc:sldMkLst>
          <pc:docMk/>
          <pc:sldMk cId="3693572069" sldId="608"/>
        </pc:sldMkLst>
      </pc:sldChg>
      <pc:sldChg chg="del">
        <pc:chgData name="Becky Mann" userId="eb467d60-cff5-406f-b4ef-6c0aacb48478" providerId="ADAL" clId="{81512635-93BE-49EF-8AAC-8F502A6A1623}" dt="2018-08-27T17:26:22.215" v="433" actId="2696"/>
        <pc:sldMkLst>
          <pc:docMk/>
          <pc:sldMk cId="3221856541" sldId="609"/>
        </pc:sldMkLst>
      </pc:sldChg>
      <pc:sldChg chg="del">
        <pc:chgData name="Becky Mann" userId="eb467d60-cff5-406f-b4ef-6c0aacb48478" providerId="ADAL" clId="{81512635-93BE-49EF-8AAC-8F502A6A1623}" dt="2018-08-27T17:25:46.341" v="21" actId="2696"/>
        <pc:sldMkLst>
          <pc:docMk/>
          <pc:sldMk cId="2990496024" sldId="616"/>
        </pc:sldMkLst>
      </pc:sldChg>
      <pc:sldChg chg="del">
        <pc:chgData name="Becky Mann" userId="eb467d60-cff5-406f-b4ef-6c0aacb48478" providerId="ADAL" clId="{81512635-93BE-49EF-8AAC-8F502A6A1623}" dt="2018-08-27T17:25:50.096" v="37" actId="2696"/>
        <pc:sldMkLst>
          <pc:docMk/>
          <pc:sldMk cId="664758064" sldId="617"/>
        </pc:sldMkLst>
      </pc:sldChg>
      <pc:sldChg chg="del">
        <pc:chgData name="Becky Mann" userId="eb467d60-cff5-406f-b4ef-6c0aacb48478" providerId="ADAL" clId="{81512635-93BE-49EF-8AAC-8F502A6A1623}" dt="2018-08-27T17:25:55.659" v="63" actId="2696"/>
        <pc:sldMkLst>
          <pc:docMk/>
          <pc:sldMk cId="472640042" sldId="618"/>
        </pc:sldMkLst>
      </pc:sldChg>
      <pc:sldChg chg="del">
        <pc:chgData name="Becky Mann" userId="eb467d60-cff5-406f-b4ef-6c0aacb48478" providerId="ADAL" clId="{81512635-93BE-49EF-8AAC-8F502A6A1623}" dt="2018-08-27T17:25:58.945" v="79" actId="2696"/>
        <pc:sldMkLst>
          <pc:docMk/>
          <pc:sldMk cId="2379548108" sldId="619"/>
        </pc:sldMkLst>
      </pc:sldChg>
      <pc:sldChg chg="del">
        <pc:chgData name="Becky Mann" userId="eb467d60-cff5-406f-b4ef-6c0aacb48478" providerId="ADAL" clId="{81512635-93BE-49EF-8AAC-8F502A6A1623}" dt="2018-08-27T17:26:01.434" v="93" actId="2696"/>
        <pc:sldMkLst>
          <pc:docMk/>
          <pc:sldMk cId="1846803841" sldId="620"/>
        </pc:sldMkLst>
      </pc:sldChg>
      <pc:sldChg chg="del">
        <pc:chgData name="Becky Mann" userId="eb467d60-cff5-406f-b4ef-6c0aacb48478" providerId="ADAL" clId="{81512635-93BE-49EF-8AAC-8F502A6A1623}" dt="2018-08-27T17:26:04.200" v="110" actId="2696"/>
        <pc:sldMkLst>
          <pc:docMk/>
          <pc:sldMk cId="2794724018" sldId="621"/>
        </pc:sldMkLst>
      </pc:sldChg>
      <pc:sldChg chg="del">
        <pc:chgData name="Becky Mann" userId="eb467d60-cff5-406f-b4ef-6c0aacb48478" providerId="ADAL" clId="{81512635-93BE-49EF-8AAC-8F502A6A1623}" dt="2018-08-27T17:26:06.687" v="127" actId="2696"/>
        <pc:sldMkLst>
          <pc:docMk/>
          <pc:sldMk cId="59709307" sldId="622"/>
        </pc:sldMkLst>
      </pc:sldChg>
      <pc:sldChg chg="del">
        <pc:chgData name="Becky Mann" userId="eb467d60-cff5-406f-b4ef-6c0aacb48478" providerId="ADAL" clId="{81512635-93BE-49EF-8AAC-8F502A6A1623}" dt="2018-08-27T17:26:09.444" v="147" actId="2696"/>
        <pc:sldMkLst>
          <pc:docMk/>
          <pc:sldMk cId="488428153" sldId="623"/>
        </pc:sldMkLst>
      </pc:sldChg>
      <pc:sldChg chg="del">
        <pc:chgData name="Becky Mann" userId="eb467d60-cff5-406f-b4ef-6c0aacb48478" providerId="ADAL" clId="{81512635-93BE-49EF-8AAC-8F502A6A1623}" dt="2018-08-27T17:26:11.440" v="164" actId="2696"/>
        <pc:sldMkLst>
          <pc:docMk/>
          <pc:sldMk cId="3436260003" sldId="624"/>
        </pc:sldMkLst>
      </pc:sldChg>
      <pc:sldChg chg="del">
        <pc:chgData name="Becky Mann" userId="eb467d60-cff5-406f-b4ef-6c0aacb48478" providerId="ADAL" clId="{81512635-93BE-49EF-8AAC-8F502A6A1623}" dt="2018-08-27T17:26:13.575" v="185" actId="2696"/>
        <pc:sldMkLst>
          <pc:docMk/>
          <pc:sldMk cId="2974889286" sldId="625"/>
        </pc:sldMkLst>
      </pc:sldChg>
      <pc:sldChg chg="del">
        <pc:chgData name="Becky Mann" userId="eb467d60-cff5-406f-b4ef-6c0aacb48478" providerId="ADAL" clId="{81512635-93BE-49EF-8AAC-8F502A6A1623}" dt="2018-08-27T17:26:15.355" v="207" actId="2696"/>
        <pc:sldMkLst>
          <pc:docMk/>
          <pc:sldMk cId="584374151" sldId="626"/>
        </pc:sldMkLst>
      </pc:sldChg>
      <pc:sldChg chg="del">
        <pc:chgData name="Becky Mann" userId="eb467d60-cff5-406f-b4ef-6c0aacb48478" providerId="ADAL" clId="{81512635-93BE-49EF-8AAC-8F502A6A1623}" dt="2018-08-27T17:26:16.955" v="230" actId="2696"/>
        <pc:sldMkLst>
          <pc:docMk/>
          <pc:sldMk cId="1555028205" sldId="627"/>
        </pc:sldMkLst>
      </pc:sldChg>
      <pc:sldChg chg="del">
        <pc:chgData name="Becky Mann" userId="eb467d60-cff5-406f-b4ef-6c0aacb48478" providerId="ADAL" clId="{81512635-93BE-49EF-8AAC-8F502A6A1623}" dt="2018-08-27T17:26:17.676" v="242" actId="2696"/>
        <pc:sldMkLst>
          <pc:docMk/>
          <pc:sldMk cId="758005523" sldId="628"/>
        </pc:sldMkLst>
      </pc:sldChg>
      <pc:sldChg chg="del">
        <pc:chgData name="Becky Mann" userId="eb467d60-cff5-406f-b4ef-6c0aacb48478" providerId="ADAL" clId="{81512635-93BE-49EF-8AAC-8F502A6A1623}" dt="2018-08-27T17:26:19.255" v="274" actId="2696"/>
        <pc:sldMkLst>
          <pc:docMk/>
          <pc:sldMk cId="3846105577" sldId="629"/>
        </pc:sldMkLst>
      </pc:sldChg>
      <pc:sldChg chg="del">
        <pc:chgData name="Becky Mann" userId="eb467d60-cff5-406f-b4ef-6c0aacb48478" providerId="ADAL" clId="{81512635-93BE-49EF-8AAC-8F502A6A1623}" dt="2018-08-27T17:26:20.099" v="296" actId="2696"/>
        <pc:sldMkLst>
          <pc:docMk/>
          <pc:sldMk cId="3120876254" sldId="630"/>
        </pc:sldMkLst>
      </pc:sldChg>
      <pc:sldChg chg="del">
        <pc:chgData name="Becky Mann" userId="eb467d60-cff5-406f-b4ef-6c0aacb48478" providerId="ADAL" clId="{81512635-93BE-49EF-8AAC-8F502A6A1623}" dt="2018-08-27T17:26:20.697" v="315" actId="2696"/>
        <pc:sldMkLst>
          <pc:docMk/>
          <pc:sldMk cId="2396218395" sldId="631"/>
        </pc:sldMkLst>
      </pc:sldChg>
      <pc:sldChg chg="del">
        <pc:chgData name="Becky Mann" userId="eb467d60-cff5-406f-b4ef-6c0aacb48478" providerId="ADAL" clId="{81512635-93BE-49EF-8AAC-8F502A6A1623}" dt="2018-08-27T17:26:21.178" v="335" actId="2696"/>
        <pc:sldMkLst>
          <pc:docMk/>
          <pc:sldMk cId="850303076" sldId="632"/>
        </pc:sldMkLst>
      </pc:sldChg>
      <pc:sldChg chg="del">
        <pc:chgData name="Becky Mann" userId="eb467d60-cff5-406f-b4ef-6c0aacb48478" providerId="ADAL" clId="{81512635-93BE-49EF-8AAC-8F502A6A1623}" dt="2018-08-27T17:26:21.613" v="360" actId="2696"/>
        <pc:sldMkLst>
          <pc:docMk/>
          <pc:sldMk cId="3387802632" sldId="633"/>
        </pc:sldMkLst>
      </pc:sldChg>
      <pc:sldChg chg="del">
        <pc:chgData name="Becky Mann" userId="eb467d60-cff5-406f-b4ef-6c0aacb48478" providerId="ADAL" clId="{81512635-93BE-49EF-8AAC-8F502A6A1623}" dt="2018-08-27T17:26:21.763" v="371" actId="2696"/>
        <pc:sldMkLst>
          <pc:docMk/>
          <pc:sldMk cId="3705215571" sldId="634"/>
        </pc:sldMkLst>
      </pc:sldChg>
      <pc:sldChg chg="del">
        <pc:chgData name="Becky Mann" userId="eb467d60-cff5-406f-b4ef-6c0aacb48478" providerId="ADAL" clId="{81512635-93BE-49EF-8AAC-8F502A6A1623}" dt="2018-08-27T17:26:21.941" v="389" actId="2696"/>
        <pc:sldMkLst>
          <pc:docMk/>
          <pc:sldMk cId="600938108" sldId="635"/>
        </pc:sldMkLst>
      </pc:sldChg>
      <pc:sldChg chg="del">
        <pc:chgData name="Becky Mann" userId="eb467d60-cff5-406f-b4ef-6c0aacb48478" providerId="ADAL" clId="{81512635-93BE-49EF-8AAC-8F502A6A1623}" dt="2018-08-27T17:26:22.082" v="410" actId="2696"/>
        <pc:sldMkLst>
          <pc:docMk/>
          <pc:sldMk cId="12334850" sldId="636"/>
        </pc:sldMkLst>
      </pc:sldChg>
      <pc:sldChg chg="del">
        <pc:chgData name="Becky Mann" userId="eb467d60-cff5-406f-b4ef-6c0aacb48478" providerId="ADAL" clId="{81512635-93BE-49EF-8AAC-8F502A6A1623}" dt="2018-08-27T17:25:43.050" v="7" actId="2696"/>
        <pc:sldMkLst>
          <pc:docMk/>
          <pc:sldMk cId="1634036377" sldId="638"/>
        </pc:sldMkLst>
      </pc:sldChg>
      <pc:sldChg chg="del">
        <pc:chgData name="Becky Mann" userId="eb467d60-cff5-406f-b4ef-6c0aacb48478" providerId="ADAL" clId="{81512635-93BE-49EF-8AAC-8F502A6A1623}" dt="2018-08-27T17:25:46.107" v="20" actId="2696"/>
        <pc:sldMkLst>
          <pc:docMk/>
          <pc:sldMk cId="2024093079" sldId="639"/>
        </pc:sldMkLst>
      </pc:sldChg>
      <pc:sldChg chg="del">
        <pc:chgData name="Becky Mann" userId="eb467d60-cff5-406f-b4ef-6c0aacb48478" providerId="ADAL" clId="{81512635-93BE-49EF-8AAC-8F502A6A1623}" dt="2018-08-27T17:25:46.573" v="22" actId="2696"/>
        <pc:sldMkLst>
          <pc:docMk/>
          <pc:sldMk cId="2517965188" sldId="640"/>
        </pc:sldMkLst>
      </pc:sldChg>
      <pc:sldChg chg="del">
        <pc:chgData name="Becky Mann" userId="eb467d60-cff5-406f-b4ef-6c0aacb48478" providerId="ADAL" clId="{81512635-93BE-49EF-8AAC-8F502A6A1623}" dt="2018-08-27T17:25:49.636" v="35" actId="2696"/>
        <pc:sldMkLst>
          <pc:docMk/>
          <pc:sldMk cId="511777996" sldId="641"/>
        </pc:sldMkLst>
      </pc:sldChg>
      <pc:sldChg chg="del">
        <pc:chgData name="Becky Mann" userId="eb467d60-cff5-406f-b4ef-6c0aacb48478" providerId="ADAL" clId="{81512635-93BE-49EF-8AAC-8F502A6A1623}" dt="2018-08-27T17:25:49.867" v="36" actId="2696"/>
        <pc:sldMkLst>
          <pc:docMk/>
          <pc:sldMk cId="3122133215" sldId="642"/>
        </pc:sldMkLst>
      </pc:sldChg>
      <pc:sldChg chg="del">
        <pc:chgData name="Becky Mann" userId="eb467d60-cff5-406f-b4ef-6c0aacb48478" providerId="ADAL" clId="{81512635-93BE-49EF-8AAC-8F502A6A1623}" dt="2018-08-27T17:25:50.318" v="38" actId="2696"/>
        <pc:sldMkLst>
          <pc:docMk/>
          <pc:sldMk cId="269684172" sldId="643"/>
        </pc:sldMkLst>
      </pc:sldChg>
      <pc:sldChg chg="del">
        <pc:chgData name="Becky Mann" userId="eb467d60-cff5-406f-b4ef-6c0aacb48478" providerId="ADAL" clId="{81512635-93BE-49EF-8AAC-8F502A6A1623}" dt="2018-08-27T17:25:55.256" v="61" actId="2696"/>
        <pc:sldMkLst>
          <pc:docMk/>
          <pc:sldMk cId="4081900043" sldId="644"/>
        </pc:sldMkLst>
      </pc:sldChg>
      <pc:sldChg chg="del">
        <pc:chgData name="Becky Mann" userId="eb467d60-cff5-406f-b4ef-6c0aacb48478" providerId="ADAL" clId="{81512635-93BE-49EF-8AAC-8F502A6A1623}" dt="2018-08-27T17:25:55.463" v="62" actId="2696"/>
        <pc:sldMkLst>
          <pc:docMk/>
          <pc:sldMk cId="3282433047" sldId="645"/>
        </pc:sldMkLst>
      </pc:sldChg>
      <pc:sldChg chg="del">
        <pc:chgData name="Becky Mann" userId="eb467d60-cff5-406f-b4ef-6c0aacb48478" providerId="ADAL" clId="{81512635-93BE-49EF-8AAC-8F502A6A1623}" dt="2018-08-27T17:25:56" v="64" actId="2696"/>
        <pc:sldMkLst>
          <pc:docMk/>
          <pc:sldMk cId="186546100" sldId="646"/>
        </pc:sldMkLst>
      </pc:sldChg>
      <pc:sldChg chg="del">
        <pc:chgData name="Becky Mann" userId="eb467d60-cff5-406f-b4ef-6c0aacb48478" providerId="ADAL" clId="{81512635-93BE-49EF-8AAC-8F502A6A1623}" dt="2018-08-27T17:25:58.581" v="77" actId="2696"/>
        <pc:sldMkLst>
          <pc:docMk/>
          <pc:sldMk cId="3917002783" sldId="647"/>
        </pc:sldMkLst>
      </pc:sldChg>
      <pc:sldChg chg="del">
        <pc:chgData name="Becky Mann" userId="eb467d60-cff5-406f-b4ef-6c0aacb48478" providerId="ADAL" clId="{81512635-93BE-49EF-8AAC-8F502A6A1623}" dt="2018-08-27T17:25:58.762" v="78" actId="2696"/>
        <pc:sldMkLst>
          <pc:docMk/>
          <pc:sldMk cId="1995203425" sldId="648"/>
        </pc:sldMkLst>
      </pc:sldChg>
      <pc:sldChg chg="del">
        <pc:chgData name="Becky Mann" userId="eb467d60-cff5-406f-b4ef-6c0aacb48478" providerId="ADAL" clId="{81512635-93BE-49EF-8AAC-8F502A6A1623}" dt="2018-08-27T17:25:59.131" v="80" actId="2696"/>
        <pc:sldMkLst>
          <pc:docMk/>
          <pc:sldMk cId="2305945338" sldId="649"/>
        </pc:sldMkLst>
      </pc:sldChg>
      <pc:sldChg chg="del">
        <pc:chgData name="Becky Mann" userId="eb467d60-cff5-406f-b4ef-6c0aacb48478" providerId="ADAL" clId="{81512635-93BE-49EF-8AAC-8F502A6A1623}" dt="2018-08-27T17:26:01.095" v="91" actId="2696"/>
        <pc:sldMkLst>
          <pc:docMk/>
          <pc:sldMk cId="1539231536" sldId="650"/>
        </pc:sldMkLst>
      </pc:sldChg>
      <pc:sldChg chg="del">
        <pc:chgData name="Becky Mann" userId="eb467d60-cff5-406f-b4ef-6c0aacb48478" providerId="ADAL" clId="{81512635-93BE-49EF-8AAC-8F502A6A1623}" dt="2018-08-27T17:26:01.265" v="92" actId="2696"/>
        <pc:sldMkLst>
          <pc:docMk/>
          <pc:sldMk cId="1577475519" sldId="651"/>
        </pc:sldMkLst>
      </pc:sldChg>
      <pc:sldChg chg="del">
        <pc:chgData name="Becky Mann" userId="eb467d60-cff5-406f-b4ef-6c0aacb48478" providerId="ADAL" clId="{81512635-93BE-49EF-8AAC-8F502A6A1623}" dt="2018-08-27T17:26:01.605" v="94" actId="2696"/>
        <pc:sldMkLst>
          <pc:docMk/>
          <pc:sldMk cId="1384308736" sldId="652"/>
        </pc:sldMkLst>
      </pc:sldChg>
      <pc:sldChg chg="del">
        <pc:chgData name="Becky Mann" userId="eb467d60-cff5-406f-b4ef-6c0aacb48478" providerId="ADAL" clId="{81512635-93BE-49EF-8AAC-8F502A6A1623}" dt="2018-08-27T17:26:04.039" v="109" actId="2696"/>
        <pc:sldMkLst>
          <pc:docMk/>
          <pc:sldMk cId="2658457281" sldId="653"/>
        </pc:sldMkLst>
      </pc:sldChg>
      <pc:sldChg chg="del">
        <pc:chgData name="Becky Mann" userId="eb467d60-cff5-406f-b4ef-6c0aacb48478" providerId="ADAL" clId="{81512635-93BE-49EF-8AAC-8F502A6A1623}" dt="2018-08-27T17:26:04.351" v="111" actId="2696"/>
        <pc:sldMkLst>
          <pc:docMk/>
          <pc:sldMk cId="755230011" sldId="654"/>
        </pc:sldMkLst>
      </pc:sldChg>
      <pc:sldChg chg="del">
        <pc:chgData name="Becky Mann" userId="eb467d60-cff5-406f-b4ef-6c0aacb48478" providerId="ADAL" clId="{81512635-93BE-49EF-8AAC-8F502A6A1623}" dt="2018-08-27T17:26:06.392" v="125" actId="2696"/>
        <pc:sldMkLst>
          <pc:docMk/>
          <pc:sldMk cId="362051429" sldId="655"/>
        </pc:sldMkLst>
      </pc:sldChg>
      <pc:sldChg chg="del">
        <pc:chgData name="Becky Mann" userId="eb467d60-cff5-406f-b4ef-6c0aacb48478" providerId="ADAL" clId="{81512635-93BE-49EF-8AAC-8F502A6A1623}" dt="2018-08-27T17:26:06.540" v="126" actId="2696"/>
        <pc:sldMkLst>
          <pc:docMk/>
          <pc:sldMk cId="2112357447" sldId="656"/>
        </pc:sldMkLst>
      </pc:sldChg>
      <pc:sldChg chg="del">
        <pc:chgData name="Becky Mann" userId="eb467d60-cff5-406f-b4ef-6c0aacb48478" providerId="ADAL" clId="{81512635-93BE-49EF-8AAC-8F502A6A1623}" dt="2018-08-27T17:26:06.822" v="128" actId="2696"/>
        <pc:sldMkLst>
          <pc:docMk/>
          <pc:sldMk cId="296472173" sldId="657"/>
        </pc:sldMkLst>
      </pc:sldChg>
      <pc:sldChg chg="del">
        <pc:chgData name="Becky Mann" userId="eb467d60-cff5-406f-b4ef-6c0aacb48478" providerId="ADAL" clId="{81512635-93BE-49EF-8AAC-8F502A6A1623}" dt="2018-08-27T17:26:09.195" v="145" actId="2696"/>
        <pc:sldMkLst>
          <pc:docMk/>
          <pc:sldMk cId="1822990733" sldId="658"/>
        </pc:sldMkLst>
      </pc:sldChg>
      <pc:sldChg chg="del">
        <pc:chgData name="Becky Mann" userId="eb467d60-cff5-406f-b4ef-6c0aacb48478" providerId="ADAL" clId="{81512635-93BE-49EF-8AAC-8F502A6A1623}" dt="2018-08-27T17:26:09.320" v="146" actId="2696"/>
        <pc:sldMkLst>
          <pc:docMk/>
          <pc:sldMk cId="2339441362" sldId="659"/>
        </pc:sldMkLst>
      </pc:sldChg>
      <pc:sldChg chg="del">
        <pc:chgData name="Becky Mann" userId="eb467d60-cff5-406f-b4ef-6c0aacb48478" providerId="ADAL" clId="{81512635-93BE-49EF-8AAC-8F502A6A1623}" dt="2018-08-27T17:26:09.563" v="148" actId="2696"/>
        <pc:sldMkLst>
          <pc:docMk/>
          <pc:sldMk cId="948670983" sldId="660"/>
        </pc:sldMkLst>
      </pc:sldChg>
      <pc:sldChg chg="del">
        <pc:chgData name="Becky Mann" userId="eb467d60-cff5-406f-b4ef-6c0aacb48478" providerId="ADAL" clId="{81512635-93BE-49EF-8AAC-8F502A6A1623}" dt="2018-08-27T17:26:11.214" v="162" actId="2696"/>
        <pc:sldMkLst>
          <pc:docMk/>
          <pc:sldMk cId="861959269" sldId="661"/>
        </pc:sldMkLst>
      </pc:sldChg>
      <pc:sldChg chg="del">
        <pc:chgData name="Becky Mann" userId="eb467d60-cff5-406f-b4ef-6c0aacb48478" providerId="ADAL" clId="{81512635-93BE-49EF-8AAC-8F502A6A1623}" dt="2018-08-27T17:26:11.327" v="163" actId="2696"/>
        <pc:sldMkLst>
          <pc:docMk/>
          <pc:sldMk cId="1620696309" sldId="662"/>
        </pc:sldMkLst>
      </pc:sldChg>
      <pc:sldChg chg="del">
        <pc:chgData name="Becky Mann" userId="eb467d60-cff5-406f-b4ef-6c0aacb48478" providerId="ADAL" clId="{81512635-93BE-49EF-8AAC-8F502A6A1623}" dt="2018-08-27T17:26:11.552" v="165" actId="2696"/>
        <pc:sldMkLst>
          <pc:docMk/>
          <pc:sldMk cId="2018336127" sldId="663"/>
        </pc:sldMkLst>
      </pc:sldChg>
      <pc:sldChg chg="del">
        <pc:chgData name="Becky Mann" userId="eb467d60-cff5-406f-b4ef-6c0aacb48478" providerId="ADAL" clId="{81512635-93BE-49EF-8AAC-8F502A6A1623}" dt="2018-08-27T17:26:13.399" v="183" actId="2696"/>
        <pc:sldMkLst>
          <pc:docMk/>
          <pc:sldMk cId="3472656769" sldId="664"/>
        </pc:sldMkLst>
      </pc:sldChg>
      <pc:sldChg chg="del">
        <pc:chgData name="Becky Mann" userId="eb467d60-cff5-406f-b4ef-6c0aacb48478" providerId="ADAL" clId="{81512635-93BE-49EF-8AAC-8F502A6A1623}" dt="2018-08-27T17:26:13.487" v="184" actId="2696"/>
        <pc:sldMkLst>
          <pc:docMk/>
          <pc:sldMk cId="2381982159" sldId="665"/>
        </pc:sldMkLst>
      </pc:sldChg>
      <pc:sldChg chg="del">
        <pc:chgData name="Becky Mann" userId="eb467d60-cff5-406f-b4ef-6c0aacb48478" providerId="ADAL" clId="{81512635-93BE-49EF-8AAC-8F502A6A1623}" dt="2018-08-27T17:26:13.662" v="186" actId="2696"/>
        <pc:sldMkLst>
          <pc:docMk/>
          <pc:sldMk cId="3534510425" sldId="666"/>
        </pc:sldMkLst>
      </pc:sldChg>
      <pc:sldChg chg="del">
        <pc:chgData name="Becky Mann" userId="eb467d60-cff5-406f-b4ef-6c0aacb48478" providerId="ADAL" clId="{81512635-93BE-49EF-8AAC-8F502A6A1623}" dt="2018-08-27T17:26:15.202" v="205" actId="2696"/>
        <pc:sldMkLst>
          <pc:docMk/>
          <pc:sldMk cId="2568965229" sldId="667"/>
        </pc:sldMkLst>
      </pc:sldChg>
      <pc:sldChg chg="del">
        <pc:chgData name="Becky Mann" userId="eb467d60-cff5-406f-b4ef-6c0aacb48478" providerId="ADAL" clId="{81512635-93BE-49EF-8AAC-8F502A6A1623}" dt="2018-08-27T17:26:15.278" v="206" actId="2696"/>
        <pc:sldMkLst>
          <pc:docMk/>
          <pc:sldMk cId="118357221" sldId="668"/>
        </pc:sldMkLst>
      </pc:sldChg>
      <pc:sldChg chg="del">
        <pc:chgData name="Becky Mann" userId="eb467d60-cff5-406f-b4ef-6c0aacb48478" providerId="ADAL" clId="{81512635-93BE-49EF-8AAC-8F502A6A1623}" dt="2018-08-27T17:26:15.428" v="208" actId="2696"/>
        <pc:sldMkLst>
          <pc:docMk/>
          <pc:sldMk cId="3648689289" sldId="669"/>
        </pc:sldMkLst>
      </pc:sldChg>
      <pc:sldChg chg="del">
        <pc:chgData name="Becky Mann" userId="eb467d60-cff5-406f-b4ef-6c0aacb48478" providerId="ADAL" clId="{81512635-93BE-49EF-8AAC-8F502A6A1623}" dt="2018-08-27T17:26:16.828" v="228" actId="2696"/>
        <pc:sldMkLst>
          <pc:docMk/>
          <pc:sldMk cId="2286170175" sldId="670"/>
        </pc:sldMkLst>
      </pc:sldChg>
      <pc:sldChg chg="del">
        <pc:chgData name="Becky Mann" userId="eb467d60-cff5-406f-b4ef-6c0aacb48478" providerId="ADAL" clId="{81512635-93BE-49EF-8AAC-8F502A6A1623}" dt="2018-08-27T17:26:16.892" v="229" actId="2696"/>
        <pc:sldMkLst>
          <pc:docMk/>
          <pc:sldMk cId="1886997656" sldId="671"/>
        </pc:sldMkLst>
      </pc:sldChg>
      <pc:sldChg chg="del">
        <pc:chgData name="Becky Mann" userId="eb467d60-cff5-406f-b4ef-6c0aacb48478" providerId="ADAL" clId="{81512635-93BE-49EF-8AAC-8F502A6A1623}" dt="2018-08-27T17:26:17.016" v="231" actId="2696"/>
        <pc:sldMkLst>
          <pc:docMk/>
          <pc:sldMk cId="2850725148" sldId="672"/>
        </pc:sldMkLst>
      </pc:sldChg>
      <pc:sldChg chg="del">
        <pc:chgData name="Becky Mann" userId="eb467d60-cff5-406f-b4ef-6c0aacb48478" providerId="ADAL" clId="{81512635-93BE-49EF-8AAC-8F502A6A1623}" dt="2018-08-27T17:26:17.563" v="240" actId="2696"/>
        <pc:sldMkLst>
          <pc:docMk/>
          <pc:sldMk cId="366356145" sldId="673"/>
        </pc:sldMkLst>
      </pc:sldChg>
      <pc:sldChg chg="del">
        <pc:chgData name="Becky Mann" userId="eb467d60-cff5-406f-b4ef-6c0aacb48478" providerId="ADAL" clId="{81512635-93BE-49EF-8AAC-8F502A6A1623}" dt="2018-08-27T17:26:17.620" v="241" actId="2696"/>
        <pc:sldMkLst>
          <pc:docMk/>
          <pc:sldMk cId="4153455212" sldId="674"/>
        </pc:sldMkLst>
      </pc:sldChg>
      <pc:sldChg chg="del">
        <pc:chgData name="Becky Mann" userId="eb467d60-cff5-406f-b4ef-6c0aacb48478" providerId="ADAL" clId="{81512635-93BE-49EF-8AAC-8F502A6A1623}" dt="2018-08-27T17:26:17.731" v="243" actId="2696"/>
        <pc:sldMkLst>
          <pc:docMk/>
          <pc:sldMk cId="1309562562" sldId="675"/>
        </pc:sldMkLst>
      </pc:sldChg>
      <pc:sldChg chg="del">
        <pc:chgData name="Becky Mann" userId="eb467d60-cff5-406f-b4ef-6c0aacb48478" providerId="ADAL" clId="{81512635-93BE-49EF-8AAC-8F502A6A1623}" dt="2018-08-27T17:26:19.171" v="272" actId="2696"/>
        <pc:sldMkLst>
          <pc:docMk/>
          <pc:sldMk cId="3656723371" sldId="676"/>
        </pc:sldMkLst>
      </pc:sldChg>
      <pc:sldChg chg="del">
        <pc:chgData name="Becky Mann" userId="eb467d60-cff5-406f-b4ef-6c0aacb48478" providerId="ADAL" clId="{81512635-93BE-49EF-8AAC-8F502A6A1623}" dt="2018-08-27T17:26:19.213" v="273" actId="2696"/>
        <pc:sldMkLst>
          <pc:docMk/>
          <pc:sldMk cId="4110962285" sldId="677"/>
        </pc:sldMkLst>
      </pc:sldChg>
      <pc:sldChg chg="del">
        <pc:chgData name="Becky Mann" userId="eb467d60-cff5-406f-b4ef-6c0aacb48478" providerId="ADAL" clId="{81512635-93BE-49EF-8AAC-8F502A6A1623}" dt="2018-08-27T17:26:19.297" v="275" actId="2696"/>
        <pc:sldMkLst>
          <pc:docMk/>
          <pc:sldMk cId="4130221486" sldId="678"/>
        </pc:sldMkLst>
      </pc:sldChg>
      <pc:sldChg chg="del">
        <pc:chgData name="Becky Mann" userId="eb467d60-cff5-406f-b4ef-6c0aacb48478" providerId="ADAL" clId="{81512635-93BE-49EF-8AAC-8F502A6A1623}" dt="2018-08-27T17:26:20.065" v="295" actId="2696"/>
        <pc:sldMkLst>
          <pc:docMk/>
          <pc:sldMk cId="3517428503" sldId="679"/>
        </pc:sldMkLst>
      </pc:sldChg>
      <pc:sldChg chg="del">
        <pc:chgData name="Becky Mann" userId="eb467d60-cff5-406f-b4ef-6c0aacb48478" providerId="ADAL" clId="{81512635-93BE-49EF-8AAC-8F502A6A1623}" dt="2018-08-27T17:26:20.132" v="297" actId="2696"/>
        <pc:sldMkLst>
          <pc:docMk/>
          <pc:sldMk cId="2456168155" sldId="680"/>
        </pc:sldMkLst>
      </pc:sldChg>
      <pc:sldChg chg="del">
        <pc:chgData name="Becky Mann" userId="eb467d60-cff5-406f-b4ef-6c0aacb48478" providerId="ADAL" clId="{81512635-93BE-49EF-8AAC-8F502A6A1623}" dt="2018-08-27T17:26:20.644" v="313" actId="2696"/>
        <pc:sldMkLst>
          <pc:docMk/>
          <pc:sldMk cId="1013261945" sldId="681"/>
        </pc:sldMkLst>
      </pc:sldChg>
      <pc:sldChg chg="del">
        <pc:chgData name="Becky Mann" userId="eb467d60-cff5-406f-b4ef-6c0aacb48478" providerId="ADAL" clId="{81512635-93BE-49EF-8AAC-8F502A6A1623}" dt="2018-08-27T17:26:20.669" v="314" actId="2696"/>
        <pc:sldMkLst>
          <pc:docMk/>
          <pc:sldMk cId="2846032512" sldId="682"/>
        </pc:sldMkLst>
      </pc:sldChg>
      <pc:sldChg chg="del">
        <pc:chgData name="Becky Mann" userId="eb467d60-cff5-406f-b4ef-6c0aacb48478" providerId="ADAL" clId="{81512635-93BE-49EF-8AAC-8F502A6A1623}" dt="2018-08-27T17:26:20.721" v="316" actId="2696"/>
        <pc:sldMkLst>
          <pc:docMk/>
          <pc:sldMk cId="1713473030" sldId="683"/>
        </pc:sldMkLst>
      </pc:sldChg>
      <pc:sldChg chg="del">
        <pc:chgData name="Becky Mann" userId="eb467d60-cff5-406f-b4ef-6c0aacb48478" providerId="ADAL" clId="{81512635-93BE-49EF-8AAC-8F502A6A1623}" dt="2018-08-27T17:26:21.137" v="333" actId="2696"/>
        <pc:sldMkLst>
          <pc:docMk/>
          <pc:sldMk cId="620792703" sldId="684"/>
        </pc:sldMkLst>
      </pc:sldChg>
      <pc:sldChg chg="del">
        <pc:chgData name="Becky Mann" userId="eb467d60-cff5-406f-b4ef-6c0aacb48478" providerId="ADAL" clId="{81512635-93BE-49EF-8AAC-8F502A6A1623}" dt="2018-08-27T17:26:21.157" v="334" actId="2696"/>
        <pc:sldMkLst>
          <pc:docMk/>
          <pc:sldMk cId="488570278" sldId="685"/>
        </pc:sldMkLst>
      </pc:sldChg>
      <pc:sldChg chg="del">
        <pc:chgData name="Becky Mann" userId="eb467d60-cff5-406f-b4ef-6c0aacb48478" providerId="ADAL" clId="{81512635-93BE-49EF-8AAC-8F502A6A1623}" dt="2018-08-27T17:26:21.198" v="336" actId="2696"/>
        <pc:sldMkLst>
          <pc:docMk/>
          <pc:sldMk cId="2089731175" sldId="686"/>
        </pc:sldMkLst>
      </pc:sldChg>
      <pc:sldChg chg="del">
        <pc:chgData name="Becky Mann" userId="eb467d60-cff5-406f-b4ef-6c0aacb48478" providerId="ADAL" clId="{81512635-93BE-49EF-8AAC-8F502A6A1623}" dt="2018-08-27T17:26:21.583" v="358" actId="2696"/>
        <pc:sldMkLst>
          <pc:docMk/>
          <pc:sldMk cId="3441121510" sldId="687"/>
        </pc:sldMkLst>
      </pc:sldChg>
      <pc:sldChg chg="del">
        <pc:chgData name="Becky Mann" userId="eb467d60-cff5-406f-b4ef-6c0aacb48478" providerId="ADAL" clId="{81512635-93BE-49EF-8AAC-8F502A6A1623}" dt="2018-08-27T17:26:21.598" v="359" actId="2696"/>
        <pc:sldMkLst>
          <pc:docMk/>
          <pc:sldMk cId="3757876049" sldId="688"/>
        </pc:sldMkLst>
      </pc:sldChg>
      <pc:sldChg chg="del">
        <pc:chgData name="Becky Mann" userId="eb467d60-cff5-406f-b4ef-6c0aacb48478" providerId="ADAL" clId="{81512635-93BE-49EF-8AAC-8F502A6A1623}" dt="2018-08-27T17:26:21.630" v="361" actId="2696"/>
        <pc:sldMkLst>
          <pc:docMk/>
          <pc:sldMk cId="2777098661" sldId="689"/>
        </pc:sldMkLst>
      </pc:sldChg>
      <pc:sldChg chg="del">
        <pc:chgData name="Becky Mann" userId="eb467d60-cff5-406f-b4ef-6c0aacb48478" providerId="ADAL" clId="{81512635-93BE-49EF-8AAC-8F502A6A1623}" dt="2018-08-27T17:26:21.751" v="370" actId="2696"/>
        <pc:sldMkLst>
          <pc:docMk/>
          <pc:sldMk cId="1209565022" sldId="690"/>
        </pc:sldMkLst>
      </pc:sldChg>
      <pc:sldChg chg="del">
        <pc:chgData name="Becky Mann" userId="eb467d60-cff5-406f-b4ef-6c0aacb48478" providerId="ADAL" clId="{81512635-93BE-49EF-8AAC-8F502A6A1623}" dt="2018-08-27T17:26:21.773" v="372" actId="2696"/>
        <pc:sldMkLst>
          <pc:docMk/>
          <pc:sldMk cId="3134388450" sldId="691"/>
        </pc:sldMkLst>
      </pc:sldChg>
      <pc:sldChg chg="del">
        <pc:chgData name="Becky Mann" userId="eb467d60-cff5-406f-b4ef-6c0aacb48478" providerId="ADAL" clId="{81512635-93BE-49EF-8AAC-8F502A6A1623}" dt="2018-08-27T17:26:21.934" v="388" actId="2696"/>
        <pc:sldMkLst>
          <pc:docMk/>
          <pc:sldMk cId="1758014571" sldId="692"/>
        </pc:sldMkLst>
      </pc:sldChg>
      <pc:sldChg chg="del">
        <pc:chgData name="Becky Mann" userId="eb467d60-cff5-406f-b4ef-6c0aacb48478" providerId="ADAL" clId="{81512635-93BE-49EF-8AAC-8F502A6A1623}" dt="2018-08-27T17:26:21.950" v="390" actId="2696"/>
        <pc:sldMkLst>
          <pc:docMk/>
          <pc:sldMk cId="3428523388" sldId="693"/>
        </pc:sldMkLst>
      </pc:sldChg>
      <pc:sldChg chg="del">
        <pc:chgData name="Becky Mann" userId="eb467d60-cff5-406f-b4ef-6c0aacb48478" providerId="ADAL" clId="{81512635-93BE-49EF-8AAC-8F502A6A1623}" dt="2018-08-27T17:26:22.071" v="408" actId="2696"/>
        <pc:sldMkLst>
          <pc:docMk/>
          <pc:sldMk cId="3113227999" sldId="694"/>
        </pc:sldMkLst>
      </pc:sldChg>
      <pc:sldChg chg="del">
        <pc:chgData name="Becky Mann" userId="eb467d60-cff5-406f-b4ef-6c0aacb48478" providerId="ADAL" clId="{81512635-93BE-49EF-8AAC-8F502A6A1623}" dt="2018-08-27T17:26:22.077" v="409" actId="2696"/>
        <pc:sldMkLst>
          <pc:docMk/>
          <pc:sldMk cId="2153388346" sldId="695"/>
        </pc:sldMkLst>
      </pc:sldChg>
      <pc:sldChg chg="del">
        <pc:chgData name="Becky Mann" userId="eb467d60-cff5-406f-b4ef-6c0aacb48478" providerId="ADAL" clId="{81512635-93BE-49EF-8AAC-8F502A6A1623}" dt="2018-08-27T17:26:22.088" v="411" actId="2696"/>
        <pc:sldMkLst>
          <pc:docMk/>
          <pc:sldMk cId="3048716038" sldId="696"/>
        </pc:sldMkLst>
      </pc:sldChg>
      <pc:sldChg chg="del">
        <pc:chgData name="Becky Mann" userId="eb467d60-cff5-406f-b4ef-6c0aacb48478" providerId="ADAL" clId="{81512635-93BE-49EF-8AAC-8F502A6A1623}" dt="2018-08-27T17:25:41.248" v="0" actId="2696"/>
        <pc:sldMkLst>
          <pc:docMk/>
          <pc:sldMk cId="4152085" sldId="697"/>
        </pc:sldMkLst>
      </pc:sldChg>
      <pc:sldChg chg="del">
        <pc:chgData name="Becky Mann" userId="eb467d60-cff5-406f-b4ef-6c0aacb48478" providerId="ADAL" clId="{81512635-93BE-49EF-8AAC-8F502A6A1623}" dt="2018-08-27T17:25:42.807" v="6" actId="2696"/>
        <pc:sldMkLst>
          <pc:docMk/>
          <pc:sldMk cId="2610899193" sldId="700"/>
        </pc:sldMkLst>
      </pc:sldChg>
      <pc:sldChg chg="del">
        <pc:chgData name="Becky Mann" userId="eb467d60-cff5-406f-b4ef-6c0aacb48478" providerId="ADAL" clId="{81512635-93BE-49EF-8AAC-8F502A6A1623}" dt="2018-08-27T17:25:41.763" v="2" actId="2696"/>
        <pc:sldMkLst>
          <pc:docMk/>
          <pc:sldMk cId="985102725" sldId="701"/>
        </pc:sldMkLst>
      </pc:sldChg>
      <pc:sldChg chg="del">
        <pc:chgData name="Becky Mann" userId="eb467d60-cff5-406f-b4ef-6c0aacb48478" providerId="ADAL" clId="{81512635-93BE-49EF-8AAC-8F502A6A1623}" dt="2018-08-27T17:25:42.020" v="3" actId="2696"/>
        <pc:sldMkLst>
          <pc:docMk/>
          <pc:sldMk cId="733213307" sldId="702"/>
        </pc:sldMkLst>
      </pc:sldChg>
      <pc:sldChg chg="del">
        <pc:chgData name="Becky Mann" userId="eb467d60-cff5-406f-b4ef-6c0aacb48478" providerId="ADAL" clId="{81512635-93BE-49EF-8AAC-8F502A6A1623}" dt="2018-08-27T17:25:42.260" v="4" actId="2696"/>
        <pc:sldMkLst>
          <pc:docMk/>
          <pc:sldMk cId="4249051692" sldId="703"/>
        </pc:sldMkLst>
      </pc:sldChg>
      <pc:sldChg chg="del">
        <pc:chgData name="Becky Mann" userId="eb467d60-cff5-406f-b4ef-6c0aacb48478" providerId="ADAL" clId="{81512635-93BE-49EF-8AAC-8F502A6A1623}" dt="2018-08-27T17:25:42.514" v="5" actId="2696"/>
        <pc:sldMkLst>
          <pc:docMk/>
          <pc:sldMk cId="2207060766" sldId="704"/>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27992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CCE24EC-68B1-4280-883D-EF0309E00D68}"/>
              </a:ext>
            </a:extLst>
          </p:cNvPr>
          <p:cNvSpPr>
            <a:spLocks noGrp="1" noRot="1" noChangeAspect="1"/>
          </p:cNvSpPr>
          <p:nvPr>
            <p:ph type="sldImg" idx="2"/>
          </p:nvPr>
        </p:nvSpPr>
        <p:spPr>
          <a:xfrm>
            <a:off x="685800" y="242888"/>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3" name="Notes Placeholder 2">
            <a:extLst>
              <a:ext uri="{FF2B5EF4-FFF2-40B4-BE49-F238E27FC236}">
                <a16:creationId xmlns:a16="http://schemas.microsoft.com/office/drawing/2014/main" id="{076C9C4A-5E92-4E29-A351-C9A277F636E9}"/>
              </a:ext>
            </a:extLst>
          </p:cNvPr>
          <p:cNvSpPr>
            <a:spLocks noGrp="1"/>
          </p:cNvSpPr>
          <p:nvPr>
            <p:ph type="body" sz="quarter" idx="3"/>
          </p:nvPr>
        </p:nvSpPr>
        <p:spPr>
          <a:xfrm>
            <a:off x="685800" y="3686629"/>
            <a:ext cx="5486400" cy="5079999"/>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64164932"/>
      </p:ext>
    </p:extLst>
  </p:cSld>
  <p:clrMap bg1="dk1" tx1="lt1" bg2="dk2" tx2="lt2" accent1="accent1" accent2="accent2" accent3="accent3" accent4="accent4" accent5="accent5" accent6="accent6" hlink="hlink" folHlink="folHlink"/>
  <p:notesStyle>
    <a:lvl1pPr marL="57150" indent="0" algn="l" defTabSz="914400" rtl="0" eaLnBrk="1" latinLnBrk="0" hangingPunct="1">
      <a:spcAft>
        <a:spcPts val="1200"/>
      </a:spcAft>
      <a:buFont typeface="+mj-lt"/>
      <a:buNone/>
      <a:defRPr sz="1200" b="0" kern="1200">
        <a:solidFill>
          <a:schemeClr val="tx1"/>
        </a:solidFill>
        <a:latin typeface="+mn-lt"/>
        <a:ea typeface="Verdana" panose="020B0604030504040204" pitchFamily="34" charset="0"/>
        <a:cs typeface="Verdana" panose="020B0604030504040204" pitchFamily="34" charset="0"/>
      </a:defRPr>
    </a:lvl1pPr>
    <a:lvl2pPr marL="285750" indent="-228600" algn="l" defTabSz="914400" rtl="0" eaLnBrk="1" latinLnBrk="0" hangingPunct="1">
      <a:spcAft>
        <a:spcPts val="0"/>
      </a:spcAft>
      <a:buFont typeface="+mj-lt"/>
      <a:buAutoNum type="arabicPeriod"/>
      <a:defRPr sz="1200" b="1" i="0" kern="1200">
        <a:solidFill>
          <a:schemeClr val="tx1"/>
        </a:solidFill>
        <a:latin typeface="+mn-lt"/>
        <a:ea typeface="Verdana" panose="020B0604030504040204" pitchFamily="34" charset="0"/>
        <a:cs typeface="Verdana" panose="020B0604030504040204" pitchFamily="34" charset="0"/>
      </a:defRPr>
    </a:lvl2pPr>
    <a:lvl3pPr marL="285750" indent="0" algn="l" defTabSz="914400" rtl="0" eaLnBrk="1" latinLnBrk="0" hangingPunct="1">
      <a:spcAft>
        <a:spcPts val="1200"/>
      </a:spcAft>
      <a:defRPr sz="1200" i="1" kern="1200">
        <a:solidFill>
          <a:schemeClr val="tx1"/>
        </a:solidFill>
        <a:latin typeface="+mn-lt"/>
        <a:ea typeface="Verdana" panose="020B0604030504040204" pitchFamily="34" charset="0"/>
        <a:cs typeface="Verdana" panose="020B0604030504040204" pitchFamily="34" charset="0"/>
      </a:defRPr>
    </a:lvl3pPr>
    <a:lvl4pPr marL="285750" indent="0" algn="l" defTabSz="914400" rtl="0" eaLnBrk="1" latinLnBrk="0" hangingPunct="1">
      <a:defRPr sz="1200" kern="1200">
        <a:solidFill>
          <a:schemeClr val="tx1"/>
        </a:solidFill>
        <a:latin typeface="+mn-lt"/>
        <a:ea typeface="Verdana" panose="020B0604030504040204" pitchFamily="34" charset="0"/>
        <a:cs typeface="Verdana" panose="020B0604030504040204" pitchFamily="34" charset="0"/>
      </a:defRPr>
    </a:lvl4pPr>
    <a:lvl5pPr marL="457200" indent="-171450" algn="l" defTabSz="914400" rtl="0" eaLnBrk="1" latinLnBrk="0" hangingPunct="1">
      <a:buFont typeface="Arial" panose="020B0604020202020204" pitchFamily="34" charset="0"/>
      <a:buChar char="•"/>
      <a:defRPr sz="1200" kern="1200">
        <a:solidFill>
          <a:schemeClr val="tx1"/>
        </a:solidFill>
        <a:latin typeface="+mn-lt"/>
        <a:ea typeface="Verdana" panose="020B0604030504040204" pitchFamily="34" charset="0"/>
        <a:cs typeface="Verdana" panose="020B060403050404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is a SOP?</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Standard Operating Procedure.</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Apart from passwords and PII, what other type(s) of confidential information should be governed by classification and handling procedures?</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Company confidential information and customer information.</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Why might a company ban use of the corporate network and desktop software for personal communications?</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The company might be held responsible for inappropriate content posted by its employees. The issue of privacy is also complex and it is often better for both the company and the employee to use corporate systems for business communications only.</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two main privacy issues arise from using a social networking site?</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Firstly, you need to control how far information you post to the site is distributed. You could make it private, accessible to close friends only, accessible to all your contacts, or accessible to anyone. Secondly, you need to know how the company processes, stores, and transfers or sells any data it collects about you, including information you post and your activity on the site.</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endParaRPr lang="en-US" dirty="0"/>
          </a:p>
        </p:txBody>
      </p:sp>
    </p:spTree>
    <p:extLst>
      <p:ext uri="{BB962C8B-B14F-4D97-AF65-F5344CB8AC3E}">
        <p14:creationId xmlns:p14="http://schemas.microsoft.com/office/powerpoint/2010/main" val="23827463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1" name="Text Box 1032"/>
          <p:cNvSpPr txBox="1">
            <a:spLocks noChangeArrowheads="1"/>
          </p:cNvSpPr>
          <p:nvPr userDrawn="1"/>
        </p:nvSpPr>
        <p:spPr bwMode="black">
          <a:xfrm>
            <a:off x="0" y="4498110"/>
            <a:ext cx="12192000" cy="2379617"/>
          </a:xfrm>
          <a:prstGeom prst="rect">
            <a:avLst/>
          </a:prstGeom>
          <a:solidFill>
            <a:schemeClr val="accent5"/>
          </a:solidFill>
          <a:ln w="9525">
            <a:noFill/>
            <a:miter lim="800000"/>
            <a:headEnd/>
            <a:tailEnd/>
          </a:ln>
          <a:effectLst/>
        </p:spPr>
        <p:txBody>
          <a:bodyPr anchor="b" anchorCtr="1">
            <a:noAutofit/>
          </a:bodyPr>
          <a:lstStyle/>
          <a:p>
            <a:pPr algn="ctr">
              <a:spcBef>
                <a:spcPct val="50000"/>
              </a:spcBef>
              <a:defRPr/>
            </a:pPr>
            <a:r>
              <a:rPr lang="en-GB" sz="900" noProof="0" dirty="0">
                <a:solidFill>
                  <a:schemeClr val="accent1"/>
                </a:solidFill>
                <a:latin typeface="+mn-lt"/>
                <a:cs typeface="Times New Roman" pitchFamily="18" charset="0"/>
              </a:rPr>
              <a:t>Copyright © 2018 CompTIA, Inc. All rights reserved. Screenshots used for illustrative purposes are the property of the software proprietor. Except as permitted under the Copyright Act of 1976, no part of this publication may be reproduced or distributed in any form or by any means, or stored in a database or retrieval system, without the prior written permission CompTIA, 3500 Lacey Road, Suite 100, Downers Grove, IL 60515-5439. CompTIA® and the CompTIA logo are registered trademarks of CompTIA, Inc., in the U.S. and other countries. All other product and service names used may be common law or registered trademarks of their respective proprietors.</a:t>
            </a:r>
            <a:endParaRPr lang="en-US" sz="900" noProof="0" dirty="0">
              <a:solidFill>
                <a:schemeClr val="accent1"/>
              </a:solidFill>
              <a:latin typeface="+mn-lt"/>
              <a:cs typeface="Times New Roman" pitchFamily="18" charset="0"/>
            </a:endParaRPr>
          </a:p>
        </p:txBody>
      </p:sp>
      <p:sp>
        <p:nvSpPr>
          <p:cNvPr id="3" name="Subtitle 2"/>
          <p:cNvSpPr>
            <a:spLocks noGrp="1"/>
          </p:cNvSpPr>
          <p:nvPr>
            <p:ph type="subTitle" idx="1"/>
          </p:nvPr>
        </p:nvSpPr>
        <p:spPr>
          <a:xfrm>
            <a:off x="0" y="3812309"/>
            <a:ext cx="12192000" cy="685800"/>
          </a:xfrm>
          <a:solidFill>
            <a:schemeClr val="accent4"/>
          </a:solidFill>
        </p:spPr>
        <p:txBody>
          <a:bodyPr anchor="ctr" anchorCtr="0">
            <a:noAutofit/>
          </a:bodyPr>
          <a:lstStyle>
            <a:lvl1pPr marL="0" indent="0" algn="ctr">
              <a:buNone/>
              <a:defRPr sz="4400" b="1">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US" noProof="0" dirty="0"/>
          </a:p>
        </p:txBody>
      </p:sp>
      <p:sp>
        <p:nvSpPr>
          <p:cNvPr id="9" name="Title 8"/>
          <p:cNvSpPr>
            <a:spLocks noGrp="1"/>
          </p:cNvSpPr>
          <p:nvPr>
            <p:ph type="title" hasCustomPrompt="1"/>
          </p:nvPr>
        </p:nvSpPr>
        <p:spPr>
          <a:xfrm>
            <a:off x="0" y="2673276"/>
            <a:ext cx="12192000" cy="1143000"/>
          </a:xfrm>
          <a:solidFill>
            <a:schemeClr val="tx1"/>
          </a:solidFill>
        </p:spPr>
        <p:txBody>
          <a:bodyPr lIns="91440" tIns="45720" rIns="91440" bIns="45720">
            <a:noAutofit/>
          </a:bodyPr>
          <a:lstStyle>
            <a:lvl1pPr>
              <a:defRPr sz="4000" b="0" i="0">
                <a:solidFill>
                  <a:schemeClr val="accent5"/>
                </a:solidFill>
                <a:latin typeface="+mj-lt"/>
              </a:defRPr>
            </a:lvl1pPr>
          </a:lstStyle>
          <a:p>
            <a:r>
              <a:rPr lang="en-GB" noProof="0" dirty="0"/>
              <a:t>CompTIA IT Fundamentals+</a:t>
            </a:r>
            <a:br>
              <a:rPr lang="en-GB" noProof="0" dirty="0"/>
            </a:br>
            <a:r>
              <a:rPr lang="en-GB" noProof="0" dirty="0"/>
              <a:t>(Exam FC0‑U61)</a:t>
            </a:r>
            <a:endParaRPr lang="en-US" noProof="0" dirty="0"/>
          </a:p>
        </p:txBody>
      </p:sp>
      <p:pic>
        <p:nvPicPr>
          <p:cNvPr id="13" name="Picture 12" descr="CompTIA logo">
            <a:extLst>
              <a:ext uri="{FF2B5EF4-FFF2-40B4-BE49-F238E27FC236}">
                <a16:creationId xmlns:a16="http://schemas.microsoft.com/office/drawing/2014/main" id="{EC532169-3147-4394-AA33-62CEA5752870}"/>
              </a:ext>
            </a:extLst>
          </p:cNvPr>
          <p:cNvPicPr/>
          <p:nvPr userDrawn="1"/>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10597366" y="224411"/>
            <a:ext cx="1419225" cy="79057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225561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Outline">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400"/>
            <a:ext cx="11978640" cy="5577840"/>
          </a:xfrm>
        </p:spPr>
        <p:txBody>
          <a:bodyPr/>
          <a:lstStyle>
            <a:lvl1pPr marL="0" indent="0">
              <a:spcBef>
                <a:spcPts val="2400"/>
              </a:spcBef>
              <a:spcAft>
                <a:spcPts val="2400"/>
              </a:spcAft>
              <a:buNone/>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normAutofit/>
          </a:bodyPr>
          <a:lstStyle>
            <a:lvl1pPr algn="ctr">
              <a:defRPr sz="4800"/>
            </a:lvl1pPr>
          </a:lstStyle>
          <a:p>
            <a:r>
              <a:rPr lang="en-US"/>
              <a:t>Click to edit Master title style</a:t>
            </a:r>
            <a:endParaRPr lang="en-US" dirty="0"/>
          </a:p>
        </p:txBody>
      </p:sp>
      <p:sp>
        <p:nvSpPr>
          <p:cNvPr id="5" name="Footer Placeholder 4">
            <a:extLst>
              <a:ext uri="{FF2B5EF4-FFF2-40B4-BE49-F238E27FC236}">
                <a16:creationId xmlns:a16="http://schemas.microsoft.com/office/drawing/2014/main" id="{58A365D4-CB39-4DD5-9171-D491B0401A7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6" name="Slide Number Placeholder 7">
            <a:extLst>
              <a:ext uri="{FF2B5EF4-FFF2-40B4-BE49-F238E27FC236}">
                <a16:creationId xmlns:a16="http://schemas.microsoft.com/office/drawing/2014/main" id="{7DB4F6E3-B7B7-47B4-88B2-4B4973B49B30}"/>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endParaRPr lang="en-US" dirty="0"/>
          </a:p>
        </p:txBody>
      </p:sp>
    </p:spTree>
    <p:extLst>
      <p:ext uri="{BB962C8B-B14F-4D97-AF65-F5344CB8AC3E}">
        <p14:creationId xmlns:p14="http://schemas.microsoft.com/office/powerpoint/2010/main" val="2417121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99D882FC-8A2F-4BB3-A76C-2A2A28761589}"/>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Tree>
    <p:extLst>
      <p:ext uri="{BB962C8B-B14F-4D97-AF65-F5344CB8AC3E}">
        <p14:creationId xmlns:p14="http://schemas.microsoft.com/office/powerpoint/2010/main" val="20586691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6200178"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6" name="Group 5" descr="Objectives">
            <a:extLst>
              <a:ext uri="{FF2B5EF4-FFF2-40B4-BE49-F238E27FC236}">
                <a16:creationId xmlns:a16="http://schemas.microsoft.com/office/drawing/2014/main" id="{1C7F5C99-0345-4FCE-A9C4-F860AC4C87D7}"/>
              </a:ext>
            </a:extLst>
          </p:cNvPr>
          <p:cNvGrpSpPr/>
          <p:nvPr userDrawn="1"/>
        </p:nvGrpSpPr>
        <p:grpSpPr>
          <a:xfrm>
            <a:off x="6291618" y="822960"/>
            <a:ext cx="5900382" cy="5715000"/>
            <a:chOff x="6291618" y="822960"/>
            <a:chExt cx="5900382" cy="5715000"/>
          </a:xfrm>
        </p:grpSpPr>
        <p:pic>
          <p:nvPicPr>
            <p:cNvPr id="8" name="Picture 7" descr="Objectives (Image by racorn © 23rf.com)">
              <a:extLst>
                <a:ext uri="{FF2B5EF4-FFF2-40B4-BE49-F238E27FC236}">
                  <a16:creationId xmlns:a16="http://schemas.microsoft.com/office/drawing/2014/main" id="{93F9B8EA-F0FB-4DAE-9D71-AB3B17E12850}"/>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6291618" y="822960"/>
              <a:ext cx="5900382" cy="5715000"/>
            </a:xfrm>
            <a:prstGeom prst="rect">
              <a:avLst/>
            </a:prstGeom>
          </p:spPr>
        </p:pic>
        <p:sp>
          <p:nvSpPr>
            <p:cNvPr id="10" name="TextBox 9" descr="Unit objectives (Image by racorn © 123rf.com)">
              <a:extLst>
                <a:ext uri="{FF2B5EF4-FFF2-40B4-BE49-F238E27FC236}">
                  <a16:creationId xmlns:a16="http://schemas.microsoft.com/office/drawing/2014/main" id="{E3194958-6F33-40AC-AD10-F14190F7280D}"/>
                </a:ext>
              </a:extLst>
            </p:cNvPr>
            <p:cNvSpPr txBox="1"/>
            <p:nvPr userDrawn="1"/>
          </p:nvSpPr>
          <p:spPr>
            <a:xfrm>
              <a:off x="6447304" y="6177439"/>
              <a:ext cx="1729961" cy="246221"/>
            </a:xfrm>
            <a:prstGeom prst="rect">
              <a:avLst/>
            </a:prstGeom>
            <a:noFill/>
          </p:spPr>
          <p:txBody>
            <a:bodyPr wrap="none" rtlCol="0">
              <a:spAutoFit/>
            </a:bodyPr>
            <a:lstStyle/>
            <a:p>
              <a:r>
                <a:rPr lang="en-US" sz="1000" dirty="0">
                  <a:solidFill>
                    <a:schemeClr val="accent5"/>
                  </a:solidFill>
                </a:rPr>
                <a:t>Image by </a:t>
              </a:r>
              <a:r>
                <a:rPr lang="en-US" sz="1000" dirty="0" err="1">
                  <a:solidFill>
                    <a:schemeClr val="accent5"/>
                  </a:solidFill>
                </a:rPr>
                <a:t>racorn</a:t>
              </a:r>
              <a:r>
                <a:rPr lang="en-US" sz="1000" dirty="0">
                  <a:solidFill>
                    <a:schemeClr val="accent5"/>
                  </a:solidFill>
                </a:rPr>
                <a:t> © 123rf.com</a:t>
              </a:r>
            </a:p>
          </p:txBody>
        </p:sp>
      </p:gr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Objectives</a:t>
            </a:r>
          </a:p>
        </p:txBody>
      </p:sp>
      <p:sp>
        <p:nvSpPr>
          <p:cNvPr id="12" name="Footer Placeholder 4">
            <a:extLst>
              <a:ext uri="{FF2B5EF4-FFF2-40B4-BE49-F238E27FC236}">
                <a16:creationId xmlns:a16="http://schemas.microsoft.com/office/drawing/2014/main" id="{3F0C4344-A7A7-4D9C-B4A8-FD2FF9DF2F54}"/>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AA92C0BC-1371-444D-9B2C-9CF85120402E}"/>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0394522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eview">
    <p:spTree>
      <p:nvGrpSpPr>
        <p:cNvPr id="1" name=""/>
        <p:cNvGrpSpPr/>
        <p:nvPr/>
      </p:nvGrpSpPr>
      <p:grpSpPr>
        <a:xfrm>
          <a:off x="0" y="0"/>
          <a:ext cx="0" cy="0"/>
          <a:chOff x="0" y="0"/>
          <a:chExt cx="0" cy="0"/>
        </a:xfrm>
      </p:grpSpPr>
      <p:sp>
        <p:nvSpPr>
          <p:cNvPr id="3" name="Content Placeholder 2"/>
          <p:cNvSpPr>
            <a:spLocks noGrp="1"/>
          </p:cNvSpPr>
          <p:nvPr>
            <p:ph idx="1"/>
          </p:nvPr>
        </p:nvSpPr>
        <p:spPr>
          <a:xfrm>
            <a:off x="7161362" y="914399"/>
            <a:ext cx="5030638"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Review</a:t>
            </a:r>
          </a:p>
        </p:txBody>
      </p:sp>
      <p:grpSp>
        <p:nvGrpSpPr>
          <p:cNvPr id="12" name="Group 11" descr="Review ">
            <a:extLst>
              <a:ext uri="{FF2B5EF4-FFF2-40B4-BE49-F238E27FC236}">
                <a16:creationId xmlns:a16="http://schemas.microsoft.com/office/drawing/2014/main" id="{D9D5A189-4666-4772-A9C8-16648CDE9AE8}"/>
              </a:ext>
            </a:extLst>
          </p:cNvPr>
          <p:cNvGrpSpPr/>
          <p:nvPr userDrawn="1"/>
        </p:nvGrpSpPr>
        <p:grpSpPr>
          <a:xfrm>
            <a:off x="17612" y="822960"/>
            <a:ext cx="7143750" cy="5715000"/>
            <a:chOff x="17612" y="822960"/>
            <a:chExt cx="7143750" cy="5715000"/>
          </a:xfrm>
        </p:grpSpPr>
        <p:pic>
          <p:nvPicPr>
            <p:cNvPr id="13" name="Picture 12" descr="Review (Image by Wavebreak Media © 123rf.com)">
              <a:extLst>
                <a:ext uri="{FF2B5EF4-FFF2-40B4-BE49-F238E27FC236}">
                  <a16:creationId xmlns:a16="http://schemas.microsoft.com/office/drawing/2014/main" id="{E6C7E7FE-ED67-4556-8E17-D224225F3C91}"/>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7612" y="822960"/>
              <a:ext cx="7143750" cy="5715000"/>
            </a:xfrm>
            <a:prstGeom prst="rect">
              <a:avLst/>
            </a:prstGeom>
          </p:spPr>
        </p:pic>
        <p:sp>
          <p:nvSpPr>
            <p:cNvPr id="14" name="TextBox 13">
              <a:extLst>
                <a:ext uri="{FF2B5EF4-FFF2-40B4-BE49-F238E27FC236}">
                  <a16:creationId xmlns:a16="http://schemas.microsoft.com/office/drawing/2014/main" id="{FE75F581-47F3-447A-8CF0-D183ECAAF9EB}"/>
                </a:ext>
              </a:extLst>
            </p:cNvPr>
            <p:cNvSpPr txBox="1"/>
            <p:nvPr userDrawn="1"/>
          </p:nvSpPr>
          <p:spPr>
            <a:xfrm>
              <a:off x="4820657" y="859869"/>
              <a:ext cx="2340705" cy="246221"/>
            </a:xfrm>
            <a:prstGeom prst="rect">
              <a:avLst/>
            </a:prstGeom>
            <a:noFill/>
          </p:spPr>
          <p:txBody>
            <a:bodyPr wrap="none" rtlCol="0">
              <a:spAutoFit/>
            </a:bodyPr>
            <a:lstStyle/>
            <a:p>
              <a:r>
                <a:rPr lang="en-US" sz="1000" dirty="0">
                  <a:solidFill>
                    <a:schemeClr val="accent3"/>
                  </a:solidFill>
                </a:rPr>
                <a:t>Image by Wavebreak Media © 123rf.com</a:t>
              </a:r>
            </a:p>
          </p:txBody>
        </p:sp>
      </p:grpSp>
      <p:sp>
        <p:nvSpPr>
          <p:cNvPr id="15" name="Footer Placeholder 4">
            <a:extLst>
              <a:ext uri="{FF2B5EF4-FFF2-40B4-BE49-F238E27FC236}">
                <a16:creationId xmlns:a16="http://schemas.microsoft.com/office/drawing/2014/main" id="{8142CB92-11C2-4AC8-B0CA-A561CB4AFA8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5B85E6EE-E8A1-4E58-B0FC-B112D6CF9A1F}"/>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4539467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Labs">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25DCDA32-F80C-4AAC-996B-6E8032FB392A}"/>
              </a:ext>
            </a:extLst>
          </p:cNvPr>
          <p:cNvGrpSpPr/>
          <p:nvPr userDrawn="1"/>
        </p:nvGrpSpPr>
        <p:grpSpPr>
          <a:xfrm>
            <a:off x="5423065" y="813435"/>
            <a:ext cx="6768936" cy="5724525"/>
            <a:chOff x="5423065" y="813435"/>
            <a:chExt cx="6768936" cy="5724525"/>
          </a:xfrm>
        </p:grpSpPr>
        <p:pic>
          <p:nvPicPr>
            <p:cNvPr id="15" name="Picture 14" descr="Time for a lab... (Image by goodluz © 123rf.com)">
              <a:extLst>
                <a:ext uri="{FF2B5EF4-FFF2-40B4-BE49-F238E27FC236}">
                  <a16:creationId xmlns:a16="http://schemas.microsoft.com/office/drawing/2014/main" id="{03CE7AE5-8E7D-44CF-8BC6-5CA092633B1D}"/>
                </a:ext>
              </a:extLst>
            </p:cNvPr>
            <p:cNvPicPr>
              <a:picLocks noChangeAspect="1"/>
            </p:cNvPicPr>
            <p:nvPr userDrawn="1"/>
          </p:nvPicPr>
          <p:blipFill rotWithShape="1">
            <a:blip r:embed="rId2" cstate="email">
              <a:extLst>
                <a:ext uri="{28A0092B-C50C-407E-A947-70E740481C1C}">
                  <a14:useLocalDpi xmlns:a14="http://schemas.microsoft.com/office/drawing/2010/main" val="0"/>
                </a:ext>
              </a:extLst>
            </a:blip>
            <a:srcRect/>
            <a:stretch/>
          </p:blipFill>
          <p:spPr>
            <a:xfrm>
              <a:off x="5423065" y="813435"/>
              <a:ext cx="6768936" cy="5724525"/>
            </a:xfrm>
            <a:prstGeom prst="rect">
              <a:avLst/>
            </a:prstGeom>
          </p:spPr>
        </p:pic>
        <p:sp>
          <p:nvSpPr>
            <p:cNvPr id="16" name="TextBox 15">
              <a:extLst>
                <a:ext uri="{FF2B5EF4-FFF2-40B4-BE49-F238E27FC236}">
                  <a16:creationId xmlns:a16="http://schemas.microsoft.com/office/drawing/2014/main" id="{E3D322FC-6A40-41D9-9421-BCEEDBFE2A81}"/>
                </a:ext>
              </a:extLst>
            </p:cNvPr>
            <p:cNvSpPr txBox="1"/>
            <p:nvPr userDrawn="1"/>
          </p:nvSpPr>
          <p:spPr>
            <a:xfrm>
              <a:off x="10391507" y="859869"/>
              <a:ext cx="1800493" cy="246221"/>
            </a:xfrm>
            <a:prstGeom prst="rect">
              <a:avLst/>
            </a:prstGeom>
            <a:noFill/>
          </p:spPr>
          <p:txBody>
            <a:bodyPr wrap="none" rtlCol="0">
              <a:spAutoFit/>
            </a:bodyPr>
            <a:lstStyle/>
            <a:p>
              <a:r>
                <a:rPr lang="en-US" sz="1000" dirty="0">
                  <a:solidFill>
                    <a:schemeClr val="accent3"/>
                  </a:solidFill>
                </a:rPr>
                <a:t>Image by </a:t>
              </a:r>
              <a:r>
                <a:rPr lang="en-US" sz="1000" dirty="0" err="1">
                  <a:solidFill>
                    <a:schemeClr val="accent3"/>
                  </a:solidFill>
                </a:rPr>
                <a:t>goodluz</a:t>
              </a:r>
              <a:r>
                <a:rPr lang="en-US" sz="1000" dirty="0">
                  <a:solidFill>
                    <a:schemeClr val="accent3"/>
                  </a:solidFill>
                </a:rPr>
                <a:t> © 123rf.com</a:t>
              </a:r>
            </a:p>
          </p:txBody>
        </p:sp>
      </p:grpSp>
      <p:sp>
        <p:nvSpPr>
          <p:cNvPr id="3" name="Content Placeholder 2"/>
          <p:cNvSpPr>
            <a:spLocks noGrp="1"/>
          </p:cNvSpPr>
          <p:nvPr>
            <p:ph idx="1"/>
          </p:nvPr>
        </p:nvSpPr>
        <p:spPr>
          <a:xfrm>
            <a:off x="91440" y="914400"/>
            <a:ext cx="5331624"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Labs</a:t>
            </a:r>
          </a:p>
        </p:txBody>
      </p:sp>
      <p:sp>
        <p:nvSpPr>
          <p:cNvPr id="17" name="Footer Placeholder 4">
            <a:extLst>
              <a:ext uri="{FF2B5EF4-FFF2-40B4-BE49-F238E27FC236}">
                <a16:creationId xmlns:a16="http://schemas.microsoft.com/office/drawing/2014/main" id="{0AD369E6-3008-4AB3-8D39-2CAC2676621F}"/>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8" name="Slide Number Placeholder 7">
            <a:extLst>
              <a:ext uri="{FF2B5EF4-FFF2-40B4-BE49-F238E27FC236}">
                <a16:creationId xmlns:a16="http://schemas.microsoft.com/office/drawing/2014/main" id="{17E2A783-7B63-4ADB-A81B-D2F21C9CBB65}"/>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4165729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1197864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lstStyle>
            <a:lvl1pPr algn="ctr">
              <a:defRPr/>
            </a:lvl1pPr>
          </a:lstStyle>
          <a:p>
            <a:r>
              <a:rPr lang="en-US"/>
              <a:t>Click to edit Master title style</a:t>
            </a:r>
            <a:endParaRPr lang="en-US" dirty="0"/>
          </a:p>
        </p:txBody>
      </p:sp>
      <p:sp>
        <p:nvSpPr>
          <p:cNvPr id="8" name="Footer Placeholder 4">
            <a:extLst>
              <a:ext uri="{FF2B5EF4-FFF2-40B4-BE49-F238E27FC236}">
                <a16:creationId xmlns:a16="http://schemas.microsoft.com/office/drawing/2014/main" id="{09765914-C0DD-4D57-876A-8BE033A6EE9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6" name="Slide Number Placeholder 7">
            <a:extLst>
              <a:ext uri="{FF2B5EF4-FFF2-40B4-BE49-F238E27FC236}">
                <a16:creationId xmlns:a16="http://schemas.microsoft.com/office/drawing/2014/main" id="{4CFC60E1-5CBB-4291-B6B7-2638F1ACE1BD}"/>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372996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Over Tex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1197864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lstStyle>
            <a:lvl1pPr algn="ctr">
              <a:defRPr/>
            </a:lvl1pPr>
          </a:lstStyle>
          <a:p>
            <a:r>
              <a:rPr lang="en-US"/>
              <a:t>Click to edit Master title style</a:t>
            </a:r>
            <a:endParaRPr lang="en-US" dirty="0"/>
          </a:p>
        </p:txBody>
      </p:sp>
      <p:sp>
        <p:nvSpPr>
          <p:cNvPr id="6" name="Content Placeholder 2"/>
          <p:cNvSpPr>
            <a:spLocks noGrp="1"/>
          </p:cNvSpPr>
          <p:nvPr>
            <p:ph idx="12"/>
          </p:nvPr>
        </p:nvSpPr>
        <p:spPr>
          <a:xfrm>
            <a:off x="91440" y="3749040"/>
            <a:ext cx="1197864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1F726AD9-D0F2-4891-952C-2475E49333BF}"/>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49C8AE80-85B3-4E94-9EFE-492F092057C3}"/>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80494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1439" y="914400"/>
            <a:ext cx="594360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26480" y="914400"/>
            <a:ext cx="593956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B305F697-A50F-454E-A5B3-6B700EF5400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7" name="Slide Number Placeholder 7">
            <a:extLst>
              <a:ext uri="{FF2B5EF4-FFF2-40B4-BE49-F238E27FC236}">
                <a16:creationId xmlns:a16="http://schemas.microsoft.com/office/drawing/2014/main" id="{8A8E4B70-9E08-4C25-8574-EC08E7CC6C9E}"/>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1918444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1440" y="914400"/>
            <a:ext cx="594360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12"/>
          </p:nvPr>
        </p:nvSpPr>
        <p:spPr>
          <a:xfrm>
            <a:off x="612648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612648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a:extLst>
              <a:ext uri="{FF2B5EF4-FFF2-40B4-BE49-F238E27FC236}">
                <a16:creationId xmlns:a16="http://schemas.microsoft.com/office/drawing/2014/main" id="{E09A755E-6A49-4C8C-82B5-FDE250A6C36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1" name="Slide Number Placeholder 7">
            <a:extLst>
              <a:ext uri="{FF2B5EF4-FFF2-40B4-BE49-F238E27FC236}">
                <a16:creationId xmlns:a16="http://schemas.microsoft.com/office/drawing/2014/main" id="{C3018682-0C95-48D0-9865-4A930DFBF568}"/>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3133306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126480" y="914400"/>
            <a:ext cx="593956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12"/>
          </p:nvPr>
        </p:nvSpPr>
        <p:spPr>
          <a:xfrm>
            <a:off x="9144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9144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36743D9A-8760-4675-9653-FCA0CE7ECC2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1" name="Slide Number Placeholder 7">
            <a:extLst>
              <a:ext uri="{FF2B5EF4-FFF2-40B4-BE49-F238E27FC236}">
                <a16:creationId xmlns:a16="http://schemas.microsoft.com/office/drawing/2014/main" id="{590E0E92-0E47-425E-AA14-AF799B428A17}"/>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6202306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Content Placeholder 5"/>
          <p:cNvSpPr>
            <a:spLocks noGrp="1"/>
          </p:cNvSpPr>
          <p:nvPr>
            <p:ph sz="quarter" idx="12"/>
          </p:nvPr>
        </p:nvSpPr>
        <p:spPr>
          <a:xfrm>
            <a:off x="9144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9144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5"/>
          <p:cNvSpPr>
            <a:spLocks noGrp="1"/>
          </p:cNvSpPr>
          <p:nvPr>
            <p:ph sz="quarter" idx="14"/>
          </p:nvPr>
        </p:nvSpPr>
        <p:spPr>
          <a:xfrm>
            <a:off x="612648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8"/>
          <p:cNvSpPr>
            <a:spLocks noGrp="1"/>
          </p:cNvSpPr>
          <p:nvPr>
            <p:ph sz="quarter" idx="15"/>
          </p:nvPr>
        </p:nvSpPr>
        <p:spPr>
          <a:xfrm>
            <a:off x="612648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4">
            <a:extLst>
              <a:ext uri="{FF2B5EF4-FFF2-40B4-BE49-F238E27FC236}">
                <a16:creationId xmlns:a16="http://schemas.microsoft.com/office/drawing/2014/main" id="{D31C88DF-ED55-42FA-8000-06B9063FEDF3}"/>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4" name="Slide Number Placeholder 7">
            <a:extLst>
              <a:ext uri="{FF2B5EF4-FFF2-40B4-BE49-F238E27FC236}">
                <a16:creationId xmlns:a16="http://schemas.microsoft.com/office/drawing/2014/main" id="{B11A1D95-54A2-4B8E-A233-0D6F9D7E923C}"/>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957444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Footer Placeholder 4">
            <a:extLst>
              <a:ext uri="{FF2B5EF4-FFF2-40B4-BE49-F238E27FC236}">
                <a16:creationId xmlns:a16="http://schemas.microsoft.com/office/drawing/2014/main" id="{A0A27573-ABD4-4DEB-A1ED-921C0BA9A820}"/>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5" name="Slide Number Placeholder 7">
            <a:extLst>
              <a:ext uri="{FF2B5EF4-FFF2-40B4-BE49-F238E27FC236}">
                <a16:creationId xmlns:a16="http://schemas.microsoft.com/office/drawing/2014/main" id="{D5E3DCE9-C3F9-4388-8DFB-75A5CD400C27}"/>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4474675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ooter Only">
    <p:spTree>
      <p:nvGrpSpPr>
        <p:cNvPr id="1" name=""/>
        <p:cNvGrpSpPr/>
        <p:nvPr/>
      </p:nvGrpSpPr>
      <p:grpSpPr>
        <a:xfrm>
          <a:off x="0" y="0"/>
          <a:ext cx="0" cy="0"/>
          <a:chOff x="0" y="0"/>
          <a:chExt cx="0" cy="0"/>
        </a:xfrm>
      </p:grpSpPr>
      <p:sp>
        <p:nvSpPr>
          <p:cNvPr id="6" name="Footer Placeholder 4">
            <a:extLst>
              <a:ext uri="{FF2B5EF4-FFF2-40B4-BE49-F238E27FC236}">
                <a16:creationId xmlns:a16="http://schemas.microsoft.com/office/drawing/2014/main" id="{03BBC94A-E716-4C5B-9551-6AA8BA10D5F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4" name="Slide Number Placeholder 7">
            <a:extLst>
              <a:ext uri="{FF2B5EF4-FFF2-40B4-BE49-F238E27FC236}">
                <a16:creationId xmlns:a16="http://schemas.microsoft.com/office/drawing/2014/main" id="{901D52F7-13EC-4885-AD3E-387E1CE07238}"/>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7026738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12192000" cy="822960"/>
          </a:xfrm>
          <a:prstGeom prst="rect">
            <a:avLst/>
          </a:prstGeom>
          <a:solidFill>
            <a:schemeClr val="tx1"/>
          </a:solidFill>
        </p:spPr>
        <p:txBody>
          <a:bodyPr vert="horz" lIns="91440" tIns="45720" rIns="91440" bIns="45720" rtlCol="0" anchor="ctr">
            <a:noAutofit/>
          </a:bodyPr>
          <a:lstStyle/>
          <a:p>
            <a:r>
              <a:rPr lang="en-US" noProof="0"/>
              <a:t>Click to edit Master title style</a:t>
            </a:r>
            <a:endParaRPr lang="en-US" noProof="0" dirty="0"/>
          </a:p>
        </p:txBody>
      </p:sp>
      <p:sp>
        <p:nvSpPr>
          <p:cNvPr id="3" name="Text Placeholder 2"/>
          <p:cNvSpPr>
            <a:spLocks noGrp="1"/>
          </p:cNvSpPr>
          <p:nvPr>
            <p:ph type="body" idx="1"/>
          </p:nvPr>
        </p:nvSpPr>
        <p:spPr>
          <a:xfrm>
            <a:off x="91440" y="914400"/>
            <a:ext cx="11978640" cy="5577840"/>
          </a:xfrm>
          <a:prstGeom prst="rect">
            <a:avLst/>
          </a:prstGeom>
        </p:spPr>
        <p:txBody>
          <a:bodyPr vert="horz" lIns="91440" tIns="45720" rIns="91440" bIns="45720" rtlCol="0">
            <a:normAutofit/>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5" name="Footer Placeholder 4"/>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8" name="Slide Number Placeholder 7"/>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358617278"/>
      </p:ext>
    </p:extLst>
  </p:cSld>
  <p:clrMap bg1="lt1" tx1="dk1" bg2="lt2" tx2="dk2" accent1="accent1" accent2="accent2" accent3="accent3" accent4="accent4" accent5="accent5" accent6="accent6" hlink="hlink" folHlink="folHlink"/>
  <p:sldLayoutIdLst>
    <p:sldLayoutId id="2147483661" r:id="rId1"/>
    <p:sldLayoutId id="2147483686" r:id="rId2"/>
    <p:sldLayoutId id="2147483682" r:id="rId3"/>
    <p:sldLayoutId id="2147483664" r:id="rId4"/>
    <p:sldLayoutId id="2147483674" r:id="rId5"/>
    <p:sldLayoutId id="2147483675" r:id="rId6"/>
    <p:sldLayoutId id="2147483676" r:id="rId7"/>
    <p:sldLayoutId id="2147483666" r:id="rId8"/>
    <p:sldLayoutId id="2147483677" r:id="rId9"/>
    <p:sldLayoutId id="2147483681" r:id="rId10"/>
    <p:sldLayoutId id="2147483667" r:id="rId11"/>
    <p:sldLayoutId id="2147483687" r:id="rId12"/>
    <p:sldLayoutId id="2147483688" r:id="rId13"/>
    <p:sldLayoutId id="2147483689" r:id="rId14"/>
  </p:sldLayoutIdLst>
  <p:hf hdr="0" dt="0"/>
  <p:txStyles>
    <p:titleStyle>
      <a:lvl1pPr algn="ctr" defTabSz="914400" rtl="0" eaLnBrk="1" latinLnBrk="0" hangingPunct="1">
        <a:lnSpc>
          <a:spcPct val="100000"/>
        </a:lnSpc>
        <a:spcBef>
          <a:spcPct val="0"/>
        </a:spcBef>
        <a:buNone/>
        <a:defRPr sz="5400" b="1" kern="1200">
          <a:solidFill>
            <a:schemeClr val="accent5"/>
          </a:solidFill>
          <a:latin typeface="+mj-lt"/>
          <a:ea typeface="Verdana" panose="020B0604030504040204" pitchFamily="34" charset="0"/>
          <a:cs typeface="Verdana" panose="020B0604030504040204" pitchFamily="34" charset="0"/>
        </a:defRPr>
      </a:lvl1pPr>
    </p:titleStyle>
    <p:bodyStyle>
      <a:lvl1pPr marL="228600" indent="-228600" algn="l" defTabSz="914400" rtl="0" eaLnBrk="1" latinLnBrk="0" hangingPunct="1">
        <a:lnSpc>
          <a:spcPct val="110000"/>
        </a:lnSpc>
        <a:spcBef>
          <a:spcPts val="0"/>
        </a:spcBef>
        <a:spcAft>
          <a:spcPts val="1800"/>
        </a:spcAft>
        <a:buSzPct val="100000"/>
        <a:buFont typeface="Arial" panose="020B0604020202020204" pitchFamily="34" charset="0"/>
        <a:buChar char="•"/>
        <a:defRPr sz="4400" i="0" kern="1200">
          <a:solidFill>
            <a:schemeClr val="tx1"/>
          </a:solidFill>
          <a:latin typeface="+mn-lt"/>
          <a:ea typeface="Verdana" panose="020B06040305040B0204" pitchFamily="34" charset="0"/>
          <a:cs typeface="Verdana" panose="020B06040305040B0204" pitchFamily="34" charset="0"/>
        </a:defRPr>
      </a:lvl1pPr>
      <a:lvl2pPr marL="685800" indent="-228600" algn="l" defTabSz="914400" rtl="0" eaLnBrk="1" latinLnBrk="0" hangingPunct="1">
        <a:lnSpc>
          <a:spcPct val="100000"/>
        </a:lnSpc>
        <a:spcBef>
          <a:spcPts val="0"/>
        </a:spcBef>
        <a:spcAft>
          <a:spcPts val="1200"/>
        </a:spcAft>
        <a:buSzPct val="75000"/>
        <a:buFont typeface="Courier New" panose="02070309020205020404" pitchFamily="49" charset="0"/>
        <a:buChar char="o"/>
        <a:defRPr sz="3600" i="0" kern="1200">
          <a:solidFill>
            <a:schemeClr val="tx1"/>
          </a:solidFill>
          <a:latin typeface="+mn-lt"/>
          <a:ea typeface="Verdana" panose="020B0604030504040204" pitchFamily="34" charset="0"/>
          <a:cs typeface="Verdana" panose="020B0604030504040204" pitchFamily="34" charset="0"/>
        </a:defRPr>
      </a:lvl2pPr>
      <a:lvl3pPr marL="11430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800" i="0" kern="1200">
          <a:solidFill>
            <a:schemeClr val="tx1"/>
          </a:solidFill>
          <a:latin typeface="+mn-lt"/>
          <a:ea typeface="Verdana" panose="020B0604030504040204" pitchFamily="34" charset="0"/>
          <a:cs typeface="Verdana" panose="020B0604030504040204" pitchFamily="34" charset="0"/>
        </a:defRPr>
      </a:lvl3pPr>
      <a:lvl4pPr marL="16002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400" i="0" kern="1200" baseline="0">
          <a:solidFill>
            <a:schemeClr val="tx1"/>
          </a:solidFill>
          <a:latin typeface="+mn-lt"/>
          <a:ea typeface="Verdana" panose="020B0604030504040204" pitchFamily="34" charset="0"/>
          <a:cs typeface="Verdana" panose="020B0604030504040204" pitchFamily="34" charset="0"/>
        </a:defRPr>
      </a:lvl4pPr>
      <a:lvl5pPr marL="20574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400" i="0" kern="1200">
          <a:solidFill>
            <a:schemeClr val="tx1"/>
          </a:solidFill>
          <a:latin typeface="+mn-lt"/>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DD658884-637C-4BB2-885F-E8DA4225A297}"/>
              </a:ext>
            </a:extLst>
          </p:cNvPr>
          <p:cNvSpPr>
            <a:spLocks noGrp="1"/>
          </p:cNvSpPr>
          <p:nvPr>
            <p:ph type="subTitle" idx="1"/>
          </p:nvPr>
        </p:nvSpPr>
        <p:spPr/>
        <p:txBody>
          <a:bodyPr/>
          <a:lstStyle/>
          <a:p>
            <a:r>
              <a:rPr lang="en-US" dirty="0"/>
              <a:t>Module 5 / Unit 4 / Behavioral Security Concepts</a:t>
            </a:r>
          </a:p>
        </p:txBody>
      </p:sp>
      <p:sp>
        <p:nvSpPr>
          <p:cNvPr id="3" name="Title 2">
            <a:extLst>
              <a:ext uri="{FF2B5EF4-FFF2-40B4-BE49-F238E27FC236}">
                <a16:creationId xmlns:a16="http://schemas.microsoft.com/office/drawing/2014/main" id="{122B6C7E-C632-46E4-BB13-B5E9338D03F1}"/>
              </a:ext>
            </a:extLst>
          </p:cNvPr>
          <p:cNvSpPr>
            <a:spLocks noGrp="1"/>
          </p:cNvSpPr>
          <p:nvPr>
            <p:ph type="title"/>
          </p:nvPr>
        </p:nvSpPr>
        <p:spPr/>
        <p:txBody>
          <a:bodyPr/>
          <a:lstStyle/>
          <a:p>
            <a:r>
              <a:rPr lang="en-GB" dirty="0"/>
              <a:t>CompTIA IT Fundamentals+</a:t>
            </a:r>
            <a:br>
              <a:rPr lang="en-GB" dirty="0"/>
            </a:br>
            <a:r>
              <a:rPr lang="en-GB" dirty="0"/>
              <a:t>(Exam FC0‑U61)</a:t>
            </a:r>
            <a:endParaRPr lang="en-US" dirty="0"/>
          </a:p>
        </p:txBody>
      </p:sp>
    </p:spTree>
    <p:extLst>
      <p:ext uri="{BB962C8B-B14F-4D97-AF65-F5344CB8AC3E}">
        <p14:creationId xmlns:p14="http://schemas.microsoft.com/office/powerpoint/2010/main" val="28398930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CF56B49-5496-476F-B814-5BE3D776ABC6}"/>
              </a:ext>
            </a:extLst>
          </p:cNvPr>
          <p:cNvSpPr>
            <a:spLocks noGrp="1"/>
          </p:cNvSpPr>
          <p:nvPr>
            <p:ph idx="1"/>
          </p:nvPr>
        </p:nvSpPr>
        <p:spPr/>
        <p:txBody>
          <a:bodyPr>
            <a:normAutofit fontScale="77500" lnSpcReduction="20000"/>
          </a:bodyPr>
          <a:lstStyle/>
          <a:p>
            <a:r>
              <a:rPr lang="en-US" dirty="0"/>
              <a:t>Explain the importance of written policies and procedures in ensuring behavioral security</a:t>
            </a:r>
          </a:p>
          <a:p>
            <a:r>
              <a:rPr lang="en-US" dirty="0"/>
              <a:t>Describe basic principles for handling confidential information</a:t>
            </a:r>
          </a:p>
          <a:p>
            <a:r>
              <a:rPr lang="en-US" dirty="0"/>
              <a:t>List some privacy and usage issues for corporate systems and Internet/social media sites</a:t>
            </a:r>
          </a:p>
        </p:txBody>
      </p:sp>
      <p:sp>
        <p:nvSpPr>
          <p:cNvPr id="3" name="Footer Placeholder 2">
            <a:extLst>
              <a:ext uri="{FF2B5EF4-FFF2-40B4-BE49-F238E27FC236}">
                <a16:creationId xmlns:a16="http://schemas.microsoft.com/office/drawing/2014/main" id="{594B9F28-6482-4EA2-B27A-8D58C79BA192}"/>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694DC08D-869A-4C56-A8AF-633B620327FC}"/>
              </a:ext>
            </a:extLst>
          </p:cNvPr>
          <p:cNvSpPr>
            <a:spLocks noGrp="1"/>
          </p:cNvSpPr>
          <p:nvPr>
            <p:ph type="sldNum" sz="quarter" idx="4"/>
          </p:nvPr>
        </p:nvSpPr>
        <p:spPr/>
        <p:txBody>
          <a:bodyPr/>
          <a:lstStyle/>
          <a:p>
            <a:fld id="{5356F478-C559-429F-9426-6D8D07B5A7AD}" type="slidenum">
              <a:rPr lang="en-US" smtClean="0"/>
              <a:pPr/>
              <a:t>2</a:t>
            </a:fld>
            <a:endParaRPr lang="en-US" dirty="0"/>
          </a:p>
        </p:txBody>
      </p:sp>
    </p:spTree>
    <p:extLst>
      <p:ext uri="{BB962C8B-B14F-4D97-AF65-F5344CB8AC3E}">
        <p14:creationId xmlns:p14="http://schemas.microsoft.com/office/powerpoint/2010/main" val="14079811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DF2DEA7-2E3A-4371-BBF0-F852523AEA01}"/>
              </a:ext>
            </a:extLst>
          </p:cNvPr>
          <p:cNvSpPr>
            <a:spLocks noGrp="1"/>
          </p:cNvSpPr>
          <p:nvPr>
            <p:ph idx="1"/>
          </p:nvPr>
        </p:nvSpPr>
        <p:spPr/>
        <p:txBody>
          <a:bodyPr/>
          <a:lstStyle/>
          <a:p>
            <a:r>
              <a:rPr lang="en-US" dirty="0"/>
              <a:t>Policies guide employees in secure behavior</a:t>
            </a:r>
          </a:p>
          <a:p>
            <a:r>
              <a:rPr lang="en-US" dirty="0"/>
              <a:t>Standards</a:t>
            </a:r>
          </a:p>
          <a:p>
            <a:r>
              <a:rPr lang="en-US" dirty="0"/>
              <a:t>Procedures</a:t>
            </a:r>
          </a:p>
          <a:p>
            <a:r>
              <a:rPr lang="en-US" dirty="0"/>
              <a:t>Guidance</a:t>
            </a:r>
          </a:p>
          <a:p>
            <a:endParaRPr lang="en-US" dirty="0"/>
          </a:p>
        </p:txBody>
      </p:sp>
      <p:sp>
        <p:nvSpPr>
          <p:cNvPr id="3" name="Title 2">
            <a:extLst>
              <a:ext uri="{FF2B5EF4-FFF2-40B4-BE49-F238E27FC236}">
                <a16:creationId xmlns:a16="http://schemas.microsoft.com/office/drawing/2014/main" id="{C9EA919F-F0E0-4B52-AF44-38799D3C7749}"/>
              </a:ext>
            </a:extLst>
          </p:cNvPr>
          <p:cNvSpPr>
            <a:spLocks noGrp="1"/>
          </p:cNvSpPr>
          <p:nvPr>
            <p:ph type="title"/>
          </p:nvPr>
        </p:nvSpPr>
        <p:spPr/>
        <p:txBody>
          <a:bodyPr/>
          <a:lstStyle/>
          <a:p>
            <a:r>
              <a:rPr lang="en-US" dirty="0"/>
              <a:t>Policies and Procedures</a:t>
            </a:r>
          </a:p>
        </p:txBody>
      </p:sp>
      <p:sp>
        <p:nvSpPr>
          <p:cNvPr id="4" name="Footer Placeholder 3">
            <a:extLst>
              <a:ext uri="{FF2B5EF4-FFF2-40B4-BE49-F238E27FC236}">
                <a16:creationId xmlns:a16="http://schemas.microsoft.com/office/drawing/2014/main" id="{428900B3-2988-4B2A-8914-83B092D96465}"/>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7135E8FC-9C18-483F-BAC1-CFDA5244ADC3}"/>
              </a:ext>
            </a:extLst>
          </p:cNvPr>
          <p:cNvSpPr>
            <a:spLocks noGrp="1"/>
          </p:cNvSpPr>
          <p:nvPr>
            <p:ph type="sldNum" sz="quarter" idx="4"/>
          </p:nvPr>
        </p:nvSpPr>
        <p:spPr/>
        <p:txBody>
          <a:bodyPr/>
          <a:lstStyle/>
          <a:p>
            <a:fld id="{5356F478-C559-429F-9426-6D8D07B5A7AD}" type="slidenum">
              <a:rPr lang="en-US" smtClean="0"/>
              <a:pPr/>
              <a:t>3</a:t>
            </a:fld>
            <a:endParaRPr lang="en-US" dirty="0"/>
          </a:p>
        </p:txBody>
      </p:sp>
    </p:spTree>
    <p:extLst>
      <p:ext uri="{BB962C8B-B14F-4D97-AF65-F5344CB8AC3E}">
        <p14:creationId xmlns:p14="http://schemas.microsoft.com/office/powerpoint/2010/main" val="19006523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6918003-FB54-4CF8-9A00-54863A9275AC}"/>
              </a:ext>
            </a:extLst>
          </p:cNvPr>
          <p:cNvSpPr>
            <a:spLocks noGrp="1"/>
          </p:cNvSpPr>
          <p:nvPr>
            <p:ph idx="1"/>
          </p:nvPr>
        </p:nvSpPr>
        <p:spPr/>
        <p:txBody>
          <a:bodyPr>
            <a:normAutofit fontScale="92500" lnSpcReduction="20000"/>
          </a:bodyPr>
          <a:lstStyle/>
          <a:p>
            <a:r>
              <a:rPr lang="en-US" dirty="0"/>
              <a:t>Policies governing phases of employment</a:t>
            </a:r>
          </a:p>
          <a:p>
            <a:pPr lvl="1"/>
            <a:r>
              <a:rPr lang="en-US" dirty="0"/>
              <a:t>Recruitment (hiring)</a:t>
            </a:r>
          </a:p>
          <a:p>
            <a:pPr lvl="1"/>
            <a:r>
              <a:rPr lang="en-US" dirty="0"/>
              <a:t>Operation (working)</a:t>
            </a:r>
          </a:p>
          <a:p>
            <a:pPr lvl="1"/>
            <a:r>
              <a:rPr lang="en-US" dirty="0"/>
              <a:t>Termination or separation (firing or retiring)</a:t>
            </a:r>
          </a:p>
          <a:p>
            <a:r>
              <a:rPr lang="en-US" dirty="0"/>
              <a:t>Typical policies</a:t>
            </a:r>
          </a:p>
          <a:p>
            <a:pPr lvl="1"/>
            <a:r>
              <a:rPr lang="en-US" dirty="0"/>
              <a:t>Privilege management, data/information handling, incident response, use of company devices and services, such as Internet access</a:t>
            </a:r>
          </a:p>
          <a:p>
            <a:r>
              <a:rPr lang="en-US" dirty="0"/>
              <a:t>Disciplinary procedures</a:t>
            </a:r>
          </a:p>
        </p:txBody>
      </p:sp>
      <p:sp>
        <p:nvSpPr>
          <p:cNvPr id="3" name="Title 2">
            <a:extLst>
              <a:ext uri="{FF2B5EF4-FFF2-40B4-BE49-F238E27FC236}">
                <a16:creationId xmlns:a16="http://schemas.microsoft.com/office/drawing/2014/main" id="{82941015-512C-4EE5-8879-7678455BFCE2}"/>
              </a:ext>
            </a:extLst>
          </p:cNvPr>
          <p:cNvSpPr>
            <a:spLocks noGrp="1"/>
          </p:cNvSpPr>
          <p:nvPr>
            <p:ph type="title"/>
          </p:nvPr>
        </p:nvSpPr>
        <p:spPr/>
        <p:txBody>
          <a:bodyPr/>
          <a:lstStyle/>
          <a:p>
            <a:r>
              <a:rPr lang="en-US" dirty="0"/>
              <a:t>Personnel Management Policies</a:t>
            </a:r>
          </a:p>
        </p:txBody>
      </p:sp>
      <p:sp>
        <p:nvSpPr>
          <p:cNvPr id="4" name="Footer Placeholder 3">
            <a:extLst>
              <a:ext uri="{FF2B5EF4-FFF2-40B4-BE49-F238E27FC236}">
                <a16:creationId xmlns:a16="http://schemas.microsoft.com/office/drawing/2014/main" id="{D9642A41-E7F9-4BC5-91C9-B4C88B571418}"/>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B067AFC6-BDBC-4EBF-8255-1B1856F1B05F}"/>
              </a:ext>
            </a:extLst>
          </p:cNvPr>
          <p:cNvSpPr>
            <a:spLocks noGrp="1"/>
          </p:cNvSpPr>
          <p:nvPr>
            <p:ph type="sldNum" sz="quarter" idx="4"/>
          </p:nvPr>
        </p:nvSpPr>
        <p:spPr/>
        <p:txBody>
          <a:bodyPr/>
          <a:lstStyle/>
          <a:p>
            <a:fld id="{5356F478-C559-429F-9426-6D8D07B5A7AD}" type="slidenum">
              <a:rPr lang="en-US" smtClean="0"/>
              <a:pPr/>
              <a:t>4</a:t>
            </a:fld>
            <a:endParaRPr lang="en-US" dirty="0"/>
          </a:p>
        </p:txBody>
      </p:sp>
    </p:spTree>
    <p:extLst>
      <p:ext uri="{BB962C8B-B14F-4D97-AF65-F5344CB8AC3E}">
        <p14:creationId xmlns:p14="http://schemas.microsoft.com/office/powerpoint/2010/main" val="23643482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94F47EC-B868-41B2-844C-E16264538C57}"/>
              </a:ext>
            </a:extLst>
          </p:cNvPr>
          <p:cNvSpPr>
            <a:spLocks noGrp="1"/>
          </p:cNvSpPr>
          <p:nvPr>
            <p:ph idx="1"/>
          </p:nvPr>
        </p:nvSpPr>
        <p:spPr/>
        <p:txBody>
          <a:bodyPr>
            <a:normAutofit fontScale="92500" lnSpcReduction="20000"/>
          </a:bodyPr>
          <a:lstStyle/>
          <a:p>
            <a:r>
              <a:rPr lang="en-US" dirty="0"/>
              <a:t>Classification of documents</a:t>
            </a:r>
          </a:p>
          <a:p>
            <a:r>
              <a:rPr lang="en-US" dirty="0"/>
              <a:t>Training on recognizing and handling confidential and sensitive information</a:t>
            </a:r>
          </a:p>
          <a:p>
            <a:r>
              <a:rPr lang="en-US" dirty="0"/>
              <a:t>Passwords</a:t>
            </a:r>
          </a:p>
          <a:p>
            <a:r>
              <a:rPr lang="en-US" dirty="0"/>
              <a:t>Personally Identifiable Information (PII)</a:t>
            </a:r>
          </a:p>
          <a:p>
            <a:r>
              <a:rPr lang="en-US" dirty="0"/>
              <a:t>Company confidential information</a:t>
            </a:r>
          </a:p>
          <a:p>
            <a:r>
              <a:rPr lang="en-US" dirty="0"/>
              <a:t>Customer confidential information</a:t>
            </a:r>
          </a:p>
          <a:p>
            <a:endParaRPr lang="en-US" dirty="0"/>
          </a:p>
        </p:txBody>
      </p:sp>
      <p:sp>
        <p:nvSpPr>
          <p:cNvPr id="3" name="Title 2">
            <a:extLst>
              <a:ext uri="{FF2B5EF4-FFF2-40B4-BE49-F238E27FC236}">
                <a16:creationId xmlns:a16="http://schemas.microsoft.com/office/drawing/2014/main" id="{32A21D45-098A-402F-85A5-4DE07F3907ED}"/>
              </a:ext>
            </a:extLst>
          </p:cNvPr>
          <p:cNvSpPr>
            <a:spLocks noGrp="1"/>
          </p:cNvSpPr>
          <p:nvPr>
            <p:ph type="title"/>
          </p:nvPr>
        </p:nvSpPr>
        <p:spPr/>
        <p:txBody>
          <a:bodyPr/>
          <a:lstStyle/>
          <a:p>
            <a:r>
              <a:rPr lang="en-US" dirty="0"/>
              <a:t>Handling Confidential Information</a:t>
            </a:r>
          </a:p>
        </p:txBody>
      </p:sp>
      <p:sp>
        <p:nvSpPr>
          <p:cNvPr id="4" name="Footer Placeholder 3">
            <a:extLst>
              <a:ext uri="{FF2B5EF4-FFF2-40B4-BE49-F238E27FC236}">
                <a16:creationId xmlns:a16="http://schemas.microsoft.com/office/drawing/2014/main" id="{9B144ED0-4DB4-472E-9793-4A40BD1A0D3F}"/>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408C0E9A-01DC-41C2-A1FA-9AA0AA4DD0B6}"/>
              </a:ext>
            </a:extLst>
          </p:cNvPr>
          <p:cNvSpPr>
            <a:spLocks noGrp="1"/>
          </p:cNvSpPr>
          <p:nvPr>
            <p:ph type="sldNum" sz="quarter" idx="4"/>
          </p:nvPr>
        </p:nvSpPr>
        <p:spPr/>
        <p:txBody>
          <a:bodyPr/>
          <a:lstStyle/>
          <a:p>
            <a:fld id="{5356F478-C559-429F-9426-6D8D07B5A7AD}" type="slidenum">
              <a:rPr lang="en-US" smtClean="0"/>
              <a:pPr/>
              <a:t>5</a:t>
            </a:fld>
            <a:endParaRPr lang="en-US" dirty="0"/>
          </a:p>
        </p:txBody>
      </p:sp>
    </p:spTree>
    <p:extLst>
      <p:ext uri="{BB962C8B-B14F-4D97-AF65-F5344CB8AC3E}">
        <p14:creationId xmlns:p14="http://schemas.microsoft.com/office/powerpoint/2010/main" val="28296224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2B01B66-6685-4833-BA4F-4CDDD3E2E65B}"/>
              </a:ext>
            </a:extLst>
          </p:cNvPr>
          <p:cNvSpPr>
            <a:spLocks noGrp="1"/>
          </p:cNvSpPr>
          <p:nvPr>
            <p:ph idx="1"/>
          </p:nvPr>
        </p:nvSpPr>
        <p:spPr/>
        <p:txBody>
          <a:bodyPr/>
          <a:lstStyle/>
          <a:p>
            <a:r>
              <a:rPr lang="en-US" dirty="0"/>
              <a:t>Used by businesses to govern employee use of systems and by service providers to enforce “fair use”</a:t>
            </a:r>
          </a:p>
          <a:p>
            <a:r>
              <a:rPr lang="en-US" dirty="0"/>
              <a:t>Rules of behavior</a:t>
            </a:r>
          </a:p>
          <a:p>
            <a:r>
              <a:rPr lang="en-US" dirty="0"/>
              <a:t>Use of personally owned devices in the workplace</a:t>
            </a:r>
          </a:p>
        </p:txBody>
      </p:sp>
      <p:sp>
        <p:nvSpPr>
          <p:cNvPr id="3" name="Title 2">
            <a:extLst>
              <a:ext uri="{FF2B5EF4-FFF2-40B4-BE49-F238E27FC236}">
                <a16:creationId xmlns:a16="http://schemas.microsoft.com/office/drawing/2014/main" id="{D1F65E55-DD58-4F9D-90D4-011BD56856C8}"/>
              </a:ext>
            </a:extLst>
          </p:cNvPr>
          <p:cNvSpPr>
            <a:spLocks noGrp="1"/>
          </p:cNvSpPr>
          <p:nvPr>
            <p:ph type="title"/>
          </p:nvPr>
        </p:nvSpPr>
        <p:spPr/>
        <p:txBody>
          <a:bodyPr/>
          <a:lstStyle/>
          <a:p>
            <a:r>
              <a:rPr lang="en-US" dirty="0"/>
              <a:t>Acceptable Use Policies</a:t>
            </a:r>
          </a:p>
        </p:txBody>
      </p:sp>
      <p:sp>
        <p:nvSpPr>
          <p:cNvPr id="4" name="Footer Placeholder 3">
            <a:extLst>
              <a:ext uri="{FF2B5EF4-FFF2-40B4-BE49-F238E27FC236}">
                <a16:creationId xmlns:a16="http://schemas.microsoft.com/office/drawing/2014/main" id="{5059A503-4D0C-43F8-BE1A-6A9DFDC29E29}"/>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E976B3FA-430D-452A-AC2B-DEB565B11846}"/>
              </a:ext>
            </a:extLst>
          </p:cNvPr>
          <p:cNvSpPr>
            <a:spLocks noGrp="1"/>
          </p:cNvSpPr>
          <p:nvPr>
            <p:ph type="sldNum" sz="quarter" idx="4"/>
          </p:nvPr>
        </p:nvSpPr>
        <p:spPr/>
        <p:txBody>
          <a:bodyPr/>
          <a:lstStyle/>
          <a:p>
            <a:fld id="{5356F478-C559-429F-9426-6D8D07B5A7AD}" type="slidenum">
              <a:rPr lang="en-US" smtClean="0"/>
              <a:pPr/>
              <a:t>6</a:t>
            </a:fld>
            <a:endParaRPr lang="en-US" dirty="0"/>
          </a:p>
        </p:txBody>
      </p:sp>
    </p:spTree>
    <p:extLst>
      <p:ext uri="{BB962C8B-B14F-4D97-AF65-F5344CB8AC3E}">
        <p14:creationId xmlns:p14="http://schemas.microsoft.com/office/powerpoint/2010/main" val="25613069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780D461-E653-4FA8-9AE3-A591CB4DE638}"/>
              </a:ext>
            </a:extLst>
          </p:cNvPr>
          <p:cNvSpPr>
            <a:spLocks noGrp="1"/>
          </p:cNvSpPr>
          <p:nvPr>
            <p:ph idx="1"/>
          </p:nvPr>
        </p:nvSpPr>
        <p:spPr/>
        <p:txBody>
          <a:bodyPr/>
          <a:lstStyle/>
          <a:p>
            <a:r>
              <a:rPr lang="en-US" dirty="0"/>
              <a:t>Privacy laws and employee contracts</a:t>
            </a:r>
          </a:p>
          <a:p>
            <a:r>
              <a:rPr lang="en-US" dirty="0"/>
              <a:t>Workplace surveillance</a:t>
            </a:r>
          </a:p>
          <a:p>
            <a:pPr lvl="1"/>
            <a:r>
              <a:rPr lang="en-US" dirty="0"/>
              <a:t>Security assurance</a:t>
            </a:r>
          </a:p>
          <a:p>
            <a:pPr lvl="1"/>
            <a:r>
              <a:rPr lang="en-US" dirty="0"/>
              <a:t>Monitoring data</a:t>
            </a:r>
          </a:p>
          <a:p>
            <a:pPr lvl="1"/>
            <a:r>
              <a:rPr lang="en-US" dirty="0"/>
              <a:t>Physical monitoring</a:t>
            </a:r>
          </a:p>
          <a:p>
            <a:pPr lvl="1"/>
            <a:endParaRPr lang="en-US" dirty="0"/>
          </a:p>
        </p:txBody>
      </p:sp>
      <p:sp>
        <p:nvSpPr>
          <p:cNvPr id="3" name="Title 2">
            <a:extLst>
              <a:ext uri="{FF2B5EF4-FFF2-40B4-BE49-F238E27FC236}">
                <a16:creationId xmlns:a16="http://schemas.microsoft.com/office/drawing/2014/main" id="{FBC0E350-E0F6-4677-BB38-57A947453EAF}"/>
              </a:ext>
            </a:extLst>
          </p:cNvPr>
          <p:cNvSpPr>
            <a:spLocks noGrp="1"/>
          </p:cNvSpPr>
          <p:nvPr>
            <p:ph type="title"/>
          </p:nvPr>
        </p:nvSpPr>
        <p:spPr/>
        <p:txBody>
          <a:bodyPr/>
          <a:lstStyle/>
          <a:p>
            <a:r>
              <a:rPr lang="en-US" dirty="0"/>
              <a:t>Privacy Policy</a:t>
            </a:r>
          </a:p>
        </p:txBody>
      </p:sp>
      <p:sp>
        <p:nvSpPr>
          <p:cNvPr id="4" name="Footer Placeholder 3">
            <a:extLst>
              <a:ext uri="{FF2B5EF4-FFF2-40B4-BE49-F238E27FC236}">
                <a16:creationId xmlns:a16="http://schemas.microsoft.com/office/drawing/2014/main" id="{E066D4D2-17E5-4800-9BE4-28D10C215356}"/>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11CC6FB3-22E7-4832-9F4E-C4345EBDC2C6}"/>
              </a:ext>
            </a:extLst>
          </p:cNvPr>
          <p:cNvSpPr>
            <a:spLocks noGrp="1"/>
          </p:cNvSpPr>
          <p:nvPr>
            <p:ph type="sldNum" sz="quarter" idx="4"/>
          </p:nvPr>
        </p:nvSpPr>
        <p:spPr/>
        <p:txBody>
          <a:bodyPr/>
          <a:lstStyle/>
          <a:p>
            <a:fld id="{5356F478-C559-429F-9426-6D8D07B5A7AD}" type="slidenum">
              <a:rPr lang="en-US" smtClean="0"/>
              <a:pPr/>
              <a:t>7</a:t>
            </a:fld>
            <a:endParaRPr lang="en-US" dirty="0"/>
          </a:p>
        </p:txBody>
      </p:sp>
    </p:spTree>
    <p:extLst>
      <p:ext uri="{BB962C8B-B14F-4D97-AF65-F5344CB8AC3E}">
        <p14:creationId xmlns:p14="http://schemas.microsoft.com/office/powerpoint/2010/main" val="15647979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9FBA3F7-3730-4A70-933E-0C0ACEB5F33D}"/>
              </a:ext>
            </a:extLst>
          </p:cNvPr>
          <p:cNvSpPr>
            <a:spLocks noGrp="1"/>
          </p:cNvSpPr>
          <p:nvPr>
            <p:ph idx="1"/>
          </p:nvPr>
        </p:nvSpPr>
        <p:spPr/>
        <p:txBody>
          <a:bodyPr>
            <a:normAutofit fontScale="92500" lnSpcReduction="20000"/>
          </a:bodyPr>
          <a:lstStyle/>
          <a:p>
            <a:r>
              <a:rPr lang="en-US" dirty="0"/>
              <a:t>Privacy issues when using social networking</a:t>
            </a:r>
          </a:p>
          <a:p>
            <a:r>
              <a:rPr lang="en-US" dirty="0"/>
              <a:t>Public and private settings when posting messages or uploading files</a:t>
            </a:r>
          </a:p>
          <a:p>
            <a:r>
              <a:rPr lang="en-US" dirty="0"/>
              <a:t>Use of your data (and metadata)</a:t>
            </a:r>
          </a:p>
          <a:p>
            <a:pPr lvl="1"/>
            <a:r>
              <a:rPr lang="en-US" dirty="0"/>
              <a:t>Social networking sites</a:t>
            </a:r>
          </a:p>
          <a:p>
            <a:pPr lvl="1"/>
            <a:r>
              <a:rPr lang="en-US" dirty="0"/>
              <a:t>Internet Service Providers</a:t>
            </a:r>
          </a:p>
          <a:p>
            <a:pPr lvl="1"/>
            <a:r>
              <a:rPr lang="en-US" dirty="0"/>
              <a:t>Web search engines</a:t>
            </a:r>
          </a:p>
          <a:p>
            <a:r>
              <a:rPr lang="en-US" dirty="0"/>
              <a:t>Laws governing data collection and storage</a:t>
            </a:r>
          </a:p>
        </p:txBody>
      </p:sp>
      <p:sp>
        <p:nvSpPr>
          <p:cNvPr id="3" name="Title 2">
            <a:extLst>
              <a:ext uri="{FF2B5EF4-FFF2-40B4-BE49-F238E27FC236}">
                <a16:creationId xmlns:a16="http://schemas.microsoft.com/office/drawing/2014/main" id="{06F16D0A-A019-4485-951F-BBA20F80C461}"/>
              </a:ext>
            </a:extLst>
          </p:cNvPr>
          <p:cNvSpPr>
            <a:spLocks noGrp="1"/>
          </p:cNvSpPr>
          <p:nvPr>
            <p:ph type="title"/>
          </p:nvPr>
        </p:nvSpPr>
        <p:spPr/>
        <p:txBody>
          <a:bodyPr/>
          <a:lstStyle/>
          <a:p>
            <a:r>
              <a:rPr lang="en-US" dirty="0"/>
              <a:t>Expectations of Privacy</a:t>
            </a:r>
          </a:p>
        </p:txBody>
      </p:sp>
      <p:sp>
        <p:nvSpPr>
          <p:cNvPr id="4" name="Footer Placeholder 3">
            <a:extLst>
              <a:ext uri="{FF2B5EF4-FFF2-40B4-BE49-F238E27FC236}">
                <a16:creationId xmlns:a16="http://schemas.microsoft.com/office/drawing/2014/main" id="{E62967A3-5F63-4260-B30C-64BB2265F2ED}"/>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51778F18-4599-4142-B3FD-D348BAB2D51D}"/>
              </a:ext>
            </a:extLst>
          </p:cNvPr>
          <p:cNvSpPr>
            <a:spLocks noGrp="1"/>
          </p:cNvSpPr>
          <p:nvPr>
            <p:ph type="sldNum" sz="quarter" idx="4"/>
          </p:nvPr>
        </p:nvSpPr>
        <p:spPr/>
        <p:txBody>
          <a:bodyPr/>
          <a:lstStyle/>
          <a:p>
            <a:fld id="{5356F478-C559-429F-9426-6D8D07B5A7AD}" type="slidenum">
              <a:rPr lang="en-US" smtClean="0"/>
              <a:pPr/>
              <a:t>8</a:t>
            </a:fld>
            <a:endParaRPr lang="en-US" dirty="0"/>
          </a:p>
        </p:txBody>
      </p:sp>
    </p:spTree>
    <p:extLst>
      <p:ext uri="{BB962C8B-B14F-4D97-AF65-F5344CB8AC3E}">
        <p14:creationId xmlns:p14="http://schemas.microsoft.com/office/powerpoint/2010/main" val="9916776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FAEE281-53E3-4DE5-AF1F-98F3E511C403}"/>
              </a:ext>
            </a:extLst>
          </p:cNvPr>
          <p:cNvSpPr>
            <a:spLocks noGrp="1"/>
          </p:cNvSpPr>
          <p:nvPr>
            <p:ph idx="1"/>
          </p:nvPr>
        </p:nvSpPr>
        <p:spPr/>
        <p:txBody>
          <a:bodyPr>
            <a:normAutofit fontScale="70000" lnSpcReduction="20000"/>
          </a:bodyPr>
          <a:lstStyle/>
          <a:p>
            <a:r>
              <a:rPr lang="en-US" dirty="0"/>
              <a:t>Explain the importance of written policies and procedures in ensuring behavioral security</a:t>
            </a:r>
          </a:p>
          <a:p>
            <a:r>
              <a:rPr lang="en-US" dirty="0"/>
              <a:t>Describe basic principles for handling confidential information</a:t>
            </a:r>
          </a:p>
          <a:p>
            <a:r>
              <a:rPr lang="en-US" dirty="0"/>
              <a:t>List some privacy and usage issues for corporate systems and Internet/social media sites</a:t>
            </a:r>
          </a:p>
        </p:txBody>
      </p:sp>
      <p:sp>
        <p:nvSpPr>
          <p:cNvPr id="3" name="Footer Placeholder 2">
            <a:extLst>
              <a:ext uri="{FF2B5EF4-FFF2-40B4-BE49-F238E27FC236}">
                <a16:creationId xmlns:a16="http://schemas.microsoft.com/office/drawing/2014/main" id="{065CE892-C612-472A-BC78-A781B62386A1}"/>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0516A307-697F-415F-AA53-F2C7513AA17D}"/>
              </a:ext>
            </a:extLst>
          </p:cNvPr>
          <p:cNvSpPr>
            <a:spLocks noGrp="1"/>
          </p:cNvSpPr>
          <p:nvPr>
            <p:ph type="sldNum" sz="quarter" idx="4"/>
          </p:nvPr>
        </p:nvSpPr>
        <p:spPr/>
        <p:txBody>
          <a:bodyPr/>
          <a:lstStyle/>
          <a:p>
            <a:fld id="{5356F478-C559-429F-9426-6D8D07B5A7AD}" type="slidenum">
              <a:rPr lang="en-US" smtClean="0"/>
              <a:pPr/>
              <a:t>9</a:t>
            </a:fld>
            <a:endParaRPr lang="en-US" dirty="0"/>
          </a:p>
        </p:txBody>
      </p:sp>
    </p:spTree>
    <p:extLst>
      <p:ext uri="{BB962C8B-B14F-4D97-AF65-F5344CB8AC3E}">
        <p14:creationId xmlns:p14="http://schemas.microsoft.com/office/powerpoint/2010/main" val="2418994581"/>
      </p:ext>
    </p:extLst>
  </p:cSld>
  <p:clrMapOvr>
    <a:masterClrMapping/>
  </p:clrMapOvr>
</p:sld>
</file>

<file path=ppt/theme/theme1.xml><?xml version="1.0" encoding="utf-8"?>
<a:theme xmlns:a="http://schemas.openxmlformats.org/drawingml/2006/main" name="gtsslides-white">
  <a:themeElements>
    <a:clrScheme name="gtsslides-white">
      <a:dk1>
        <a:srgbClr val="034581"/>
      </a:dk1>
      <a:lt1>
        <a:srgbClr val="000000"/>
      </a:lt1>
      <a:dk2>
        <a:srgbClr val="F8F8F8"/>
      </a:dk2>
      <a:lt2>
        <a:srgbClr val="034581"/>
      </a:lt2>
      <a:accent1>
        <a:srgbClr val="1F54A6"/>
      </a:accent1>
      <a:accent2>
        <a:srgbClr val="5F5F5F"/>
      </a:accent2>
      <a:accent3>
        <a:srgbClr val="808080"/>
      </a:accent3>
      <a:accent4>
        <a:srgbClr val="B2B2B2"/>
      </a:accent4>
      <a:accent5>
        <a:srgbClr val="DDDDDD"/>
      </a:accent5>
      <a:accent6>
        <a:srgbClr val="F8F8F8"/>
      </a:accent6>
      <a:hlink>
        <a:srgbClr val="0000FF"/>
      </a:hlink>
      <a:folHlink>
        <a:srgbClr val="660066"/>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tsslides-lansdscape" id="{FF518589-3D5F-4A13-9296-0840D2F05CB9}" vid="{2ACDB8CB-6607-48BF-A87B-03C4704048D3}"/>
    </a:ext>
  </a:extLst>
</a:theme>
</file>

<file path=ppt/theme/theme2.xml><?xml version="1.0" encoding="utf-8"?>
<a:theme xmlns:a="http://schemas.openxmlformats.org/drawingml/2006/main" name="Office Theme">
  <a:themeElements>
    <a:clrScheme name="gtsslides-white">
      <a:dk1>
        <a:srgbClr val="034581"/>
      </a:dk1>
      <a:lt1>
        <a:srgbClr val="000000"/>
      </a:lt1>
      <a:dk2>
        <a:srgbClr val="F8F8F8"/>
      </a:dk2>
      <a:lt2>
        <a:srgbClr val="034581"/>
      </a:lt2>
      <a:accent1>
        <a:srgbClr val="1F54A6"/>
      </a:accent1>
      <a:accent2>
        <a:srgbClr val="5F5F5F"/>
      </a:accent2>
      <a:accent3>
        <a:srgbClr val="808080"/>
      </a:accent3>
      <a:accent4>
        <a:srgbClr val="B2B2B2"/>
      </a:accent4>
      <a:accent5>
        <a:srgbClr val="DDDDDD"/>
      </a:accent5>
      <a:accent6>
        <a:srgbClr val="F8F8F8"/>
      </a:accent6>
      <a:hlink>
        <a:srgbClr val="0000FF"/>
      </a:hlink>
      <a:folHlink>
        <a:srgbClr val="66006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8AB8BE3257A504EB15FA3D006F5CE14" ma:contentTypeVersion="7" ma:contentTypeDescription="Create a new document." ma:contentTypeScope="" ma:versionID="0ec88529dec2b33004a4fff12cf0fb1a">
  <xsd:schema xmlns:xsd="http://www.w3.org/2001/XMLSchema" xmlns:xs="http://www.w3.org/2001/XMLSchema" xmlns:p="http://schemas.microsoft.com/office/2006/metadata/properties" xmlns:ns2="95a46270-66ec-4bdf-aabc-d78887d51418" xmlns:ns3="315eb565-7267-4a95-9087-2f433ded3c8b" targetNamespace="http://schemas.microsoft.com/office/2006/metadata/properties" ma:root="true" ma:fieldsID="3e3a88ed88d8afb4d43822679d594bbe" ns2:_="" ns3:_="">
    <xsd:import namespace="95a46270-66ec-4bdf-aabc-d78887d51418"/>
    <xsd:import namespace="315eb565-7267-4a95-9087-2f433ded3c8b"/>
    <xsd:element name="properties">
      <xsd:complexType>
        <xsd:sequence>
          <xsd:element name="documentManagement">
            <xsd:complexType>
              <xsd:all>
                <xsd:element ref="ns2:MediaServiceMetadata" minOccurs="0"/>
                <xsd:element ref="ns2:MediaServiceFastMetadata" minOccurs="0"/>
                <xsd:element ref="ns2:MediaServiceDateTaken" minOccurs="0"/>
                <xsd:element ref="ns3:SharedWithUsers" minOccurs="0"/>
                <xsd:element ref="ns3:SharedWithDetails" minOccurs="0"/>
                <xsd:element ref="ns2:MediaServiceAutoTag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5a46270-66ec-4bdf-aabc-d78887d5141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15eb565-7267-4a95-9087-2f433ded3c8b"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4225F5E-6051-48B4-A5B0-173F7CA6BE36}">
  <ds:schemaRefs>
    <ds:schemaRef ds:uri="http://schemas.microsoft.com/sharepoint/v3/contenttype/forms"/>
  </ds:schemaRefs>
</ds:datastoreItem>
</file>

<file path=customXml/itemProps2.xml><?xml version="1.0" encoding="utf-8"?>
<ds:datastoreItem xmlns:ds="http://schemas.openxmlformats.org/officeDocument/2006/customXml" ds:itemID="{AECE6F92-100D-4D19-A0E6-9FAB10882386}">
  <ds:schemaRefs>
    <ds:schemaRef ds:uri="http://schemas.microsoft.com/office/infopath/2007/PartnerControls"/>
    <ds:schemaRef ds:uri="http://purl.org/dc/terms/"/>
    <ds:schemaRef ds:uri="http://schemas.openxmlformats.org/package/2006/metadata/core-properties"/>
    <ds:schemaRef ds:uri="http://schemas.microsoft.com/office/2006/metadata/properties"/>
    <ds:schemaRef ds:uri="http://www.w3.org/XML/1998/namespace"/>
    <ds:schemaRef ds:uri="315eb565-7267-4a95-9087-2f433ded3c8b"/>
    <ds:schemaRef ds:uri="http://schemas.microsoft.com/office/2006/documentManagement/types"/>
    <ds:schemaRef ds:uri="95a46270-66ec-4bdf-aabc-d78887d51418"/>
    <ds:schemaRef ds:uri="http://purl.org/dc/dcmitype/"/>
    <ds:schemaRef ds:uri="http://purl.org/dc/elements/1.1/"/>
  </ds:schemaRefs>
</ds:datastoreItem>
</file>

<file path=customXml/itemProps3.xml><?xml version="1.0" encoding="utf-8"?>
<ds:datastoreItem xmlns:ds="http://schemas.openxmlformats.org/officeDocument/2006/customXml" ds:itemID="{C89D704A-914B-45AD-B104-C9354E10E2D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5a46270-66ec-4bdf-aabc-d78887d51418"/>
    <ds:schemaRef ds:uri="315eb565-7267-4a95-9087-2f433ded3c8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gtsslides-lansdscape</Template>
  <TotalTime>1539</TotalTime>
  <Words>306</Words>
  <Application>Microsoft Office PowerPoint</Application>
  <PresentationFormat>Widescreen</PresentationFormat>
  <Paragraphs>66</Paragraphs>
  <Slides>9</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vt:lpstr>
      <vt:lpstr>Calibri</vt:lpstr>
      <vt:lpstr>Calibri Light</vt:lpstr>
      <vt:lpstr>Courier New</vt:lpstr>
      <vt:lpstr>Times New Roman</vt:lpstr>
      <vt:lpstr>Verdana</vt:lpstr>
      <vt:lpstr>gtsslides-white</vt:lpstr>
      <vt:lpstr>CompTIA IT Fundamentals+ (Exam FC0‑U61)</vt:lpstr>
      <vt:lpstr>PowerPoint Presentation</vt:lpstr>
      <vt:lpstr>Policies and Procedures</vt:lpstr>
      <vt:lpstr>Personnel Management Policies</vt:lpstr>
      <vt:lpstr>Handling Confidential Information</vt:lpstr>
      <vt:lpstr>Acceptable Use Policies</vt:lpstr>
      <vt:lpstr>Privacy Policy</vt:lpstr>
      <vt:lpstr>Expectations of Privacy</vt:lpstr>
      <vt:lpstr>PowerPoint Presentation</vt:lpstr>
    </vt:vector>
  </TitlesOfParts>
  <Manager>James Pengelly</Manager>
  <Company>CompTIA,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Official CompTIA IT Fundamentals+ Study Guide (Exam FC0‑U61)</dc:title>
  <dc:subject>FC0-U61 v088</dc:subject>
  <dc:creator>James Pengelly</dc:creator>
  <dc:description>Slides to accompany a CompTIA Study Guide training course</dc:description>
  <cp:lastModifiedBy>Becky Mann</cp:lastModifiedBy>
  <cp:revision>159</cp:revision>
  <dcterms:created xsi:type="dcterms:W3CDTF">2018-08-24T10:34:02Z</dcterms:created>
  <dcterms:modified xsi:type="dcterms:W3CDTF">2018-08-27T17:26:22Z</dcterms:modified>
  <cp:category>© 2018 CompTIA, Inc</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0x010100F8AB8BE3257A504EB15FA3D006F5CE14</vt:lpwstr>
  </property>
</Properties>
</file>